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85851A-AE8D-49B0-BBB3-F9C3166E79C7}" v="223" dt="2019-06-11T16:39:33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Ewing" userId="983cdbff-b560-4710-aea4-519995fb0d89" providerId="ADAL" clId="{1485851A-AE8D-49B0-BBB3-F9C3166E79C7}"/>
    <pc:docChg chg="undo custSel addSld delSld modSld modMainMaster">
      <pc:chgData name="Amy Ewing" userId="983cdbff-b560-4710-aea4-519995fb0d89" providerId="ADAL" clId="{1485851A-AE8D-49B0-BBB3-F9C3166E79C7}" dt="2019-06-11T16:39:48.606" v="1242" actId="403"/>
      <pc:docMkLst>
        <pc:docMk/>
      </pc:docMkLst>
      <pc:sldChg chg="modSp add">
        <pc:chgData name="Amy Ewing" userId="983cdbff-b560-4710-aea4-519995fb0d89" providerId="ADAL" clId="{1485851A-AE8D-49B0-BBB3-F9C3166E79C7}" dt="2019-06-11T16:17:37.531" v="655" actId="14100"/>
        <pc:sldMkLst>
          <pc:docMk/>
          <pc:sldMk cId="285828652" sldId="256"/>
        </pc:sldMkLst>
        <pc:spChg chg="mod">
          <ac:chgData name="Amy Ewing" userId="983cdbff-b560-4710-aea4-519995fb0d89" providerId="ADAL" clId="{1485851A-AE8D-49B0-BBB3-F9C3166E79C7}" dt="2019-06-11T16:17:37.531" v="655" actId="14100"/>
          <ac:spMkLst>
            <pc:docMk/>
            <pc:sldMk cId="285828652" sldId="256"/>
            <ac:spMk id="2" creationId="{50EE7078-1769-4814-8C5D-91FFDF0B34E8}"/>
          </ac:spMkLst>
        </pc:spChg>
        <pc:spChg chg="mod">
          <ac:chgData name="Amy Ewing" userId="983cdbff-b560-4710-aea4-519995fb0d89" providerId="ADAL" clId="{1485851A-AE8D-49B0-BBB3-F9C3166E79C7}" dt="2019-06-11T16:17:18.217" v="653" actId="20577"/>
          <ac:spMkLst>
            <pc:docMk/>
            <pc:sldMk cId="285828652" sldId="256"/>
            <ac:spMk id="3" creationId="{D8263271-83C4-40FC-AE6B-ACEA11EA3EF7}"/>
          </ac:spMkLst>
        </pc:spChg>
      </pc:sldChg>
      <pc:sldChg chg="modSp del">
        <pc:chgData name="Amy Ewing" userId="983cdbff-b560-4710-aea4-519995fb0d89" providerId="ADAL" clId="{1485851A-AE8D-49B0-BBB3-F9C3166E79C7}" dt="2019-06-11T16:02:52.827" v="486" actId="47"/>
        <pc:sldMkLst>
          <pc:docMk/>
          <pc:sldMk cId="4137962194" sldId="256"/>
        </pc:sldMkLst>
        <pc:spChg chg="mod">
          <ac:chgData name="Amy Ewing" userId="983cdbff-b560-4710-aea4-519995fb0d89" providerId="ADAL" clId="{1485851A-AE8D-49B0-BBB3-F9C3166E79C7}" dt="2019-06-11T15:35:27.333" v="225" actId="20577"/>
          <ac:spMkLst>
            <pc:docMk/>
            <pc:sldMk cId="4137962194" sldId="256"/>
            <ac:spMk id="2" creationId="{3780456D-5F8C-488E-9C8C-8422390716C0}"/>
          </ac:spMkLst>
        </pc:spChg>
        <pc:spChg chg="mod">
          <ac:chgData name="Amy Ewing" userId="983cdbff-b560-4710-aea4-519995fb0d89" providerId="ADAL" clId="{1485851A-AE8D-49B0-BBB3-F9C3166E79C7}" dt="2019-06-11T15:35:43.818" v="266" actId="20577"/>
          <ac:spMkLst>
            <pc:docMk/>
            <pc:sldMk cId="4137962194" sldId="256"/>
            <ac:spMk id="3" creationId="{E18013B6-9EF7-4E9F-94E2-CC415524FE7C}"/>
          </ac:spMkLst>
        </pc:spChg>
      </pc:sldChg>
      <pc:sldChg chg="addSp delSp modSp add">
        <pc:chgData name="Amy Ewing" userId="983cdbff-b560-4710-aea4-519995fb0d89" providerId="ADAL" clId="{1485851A-AE8D-49B0-BBB3-F9C3166E79C7}" dt="2019-06-11T16:39:48.606" v="1242" actId="403"/>
        <pc:sldMkLst>
          <pc:docMk/>
          <pc:sldMk cId="141572148" sldId="257"/>
        </pc:sldMkLst>
        <pc:spChg chg="mod">
          <ac:chgData name="Amy Ewing" userId="983cdbff-b560-4710-aea4-519995fb0d89" providerId="ADAL" clId="{1485851A-AE8D-49B0-BBB3-F9C3166E79C7}" dt="2019-06-11T16:39:48.606" v="1242" actId="403"/>
          <ac:spMkLst>
            <pc:docMk/>
            <pc:sldMk cId="141572148" sldId="257"/>
            <ac:spMk id="2" creationId="{6EAF21EF-2265-41FE-BCE1-1BB1D253EEE0}"/>
          </ac:spMkLst>
        </pc:spChg>
        <pc:spChg chg="add del">
          <ac:chgData name="Amy Ewing" userId="983cdbff-b560-4710-aea4-519995fb0d89" providerId="ADAL" clId="{1485851A-AE8D-49B0-BBB3-F9C3166E79C7}" dt="2019-06-11T16:39:33.443" v="1238" actId="931"/>
          <ac:spMkLst>
            <pc:docMk/>
            <pc:sldMk cId="141572148" sldId="257"/>
            <ac:spMk id="3" creationId="{FF6A2861-C812-4911-B13F-DD5D085EB0FD}"/>
          </ac:spMkLst>
        </pc:spChg>
        <pc:picChg chg="add del mod">
          <ac:chgData name="Amy Ewing" userId="983cdbff-b560-4710-aea4-519995fb0d89" providerId="ADAL" clId="{1485851A-AE8D-49B0-BBB3-F9C3166E79C7}" dt="2019-06-11T16:39:33.443" v="1238" actId="931"/>
          <ac:picMkLst>
            <pc:docMk/>
            <pc:sldMk cId="141572148" sldId="257"/>
            <ac:picMk id="16" creationId="{DB20FAC2-2CDE-49A2-8BD8-E31B92E205B4}"/>
          </ac:picMkLst>
        </pc:picChg>
      </pc:sldChg>
      <pc:sldChg chg="add del">
        <pc:chgData name="Amy Ewing" userId="983cdbff-b560-4710-aea4-519995fb0d89" providerId="ADAL" clId="{1485851A-AE8D-49B0-BBB3-F9C3166E79C7}" dt="2019-06-11T16:02:54.753" v="489" actId="47"/>
        <pc:sldMkLst>
          <pc:docMk/>
          <pc:sldMk cId="4158429113" sldId="257"/>
        </pc:sldMkLst>
      </pc:sldChg>
      <pc:sldChg chg="modSp add">
        <pc:chgData name="Amy Ewing" userId="983cdbff-b560-4710-aea4-519995fb0d89" providerId="ADAL" clId="{1485851A-AE8D-49B0-BBB3-F9C3166E79C7}" dt="2019-06-11T16:18:57.309" v="699" actId="20577"/>
        <pc:sldMkLst>
          <pc:docMk/>
          <pc:sldMk cId="1794477362" sldId="258"/>
        </pc:sldMkLst>
        <pc:spChg chg="mod">
          <ac:chgData name="Amy Ewing" userId="983cdbff-b560-4710-aea4-519995fb0d89" providerId="ADAL" clId="{1485851A-AE8D-49B0-BBB3-F9C3166E79C7}" dt="2019-06-11T16:18:44.838" v="697" actId="20577"/>
          <ac:spMkLst>
            <pc:docMk/>
            <pc:sldMk cId="1794477362" sldId="258"/>
            <ac:spMk id="2" creationId="{C7FE5EC5-3445-4231-8965-E21578D77AA0}"/>
          </ac:spMkLst>
        </pc:spChg>
        <pc:spChg chg="mod">
          <ac:chgData name="Amy Ewing" userId="983cdbff-b560-4710-aea4-519995fb0d89" providerId="ADAL" clId="{1485851A-AE8D-49B0-BBB3-F9C3166E79C7}" dt="2019-06-11T16:18:57.309" v="699" actId="20577"/>
          <ac:spMkLst>
            <pc:docMk/>
            <pc:sldMk cId="1794477362" sldId="258"/>
            <ac:spMk id="3" creationId="{64D447DA-8064-490F-ABF7-B552497ADF91}"/>
          </ac:spMkLst>
        </pc:spChg>
      </pc:sldChg>
      <pc:sldChg chg="modSp add del">
        <pc:chgData name="Amy Ewing" userId="983cdbff-b560-4710-aea4-519995fb0d89" providerId="ADAL" clId="{1485851A-AE8D-49B0-BBB3-F9C3166E79C7}" dt="2019-06-11T16:02:53.473" v="487" actId="47"/>
        <pc:sldMkLst>
          <pc:docMk/>
          <pc:sldMk cId="2661756635" sldId="258"/>
        </pc:sldMkLst>
        <pc:spChg chg="mod">
          <ac:chgData name="Amy Ewing" userId="983cdbff-b560-4710-aea4-519995fb0d89" providerId="ADAL" clId="{1485851A-AE8D-49B0-BBB3-F9C3166E79C7}" dt="2019-06-11T15:36:16.535" v="291" actId="404"/>
          <ac:spMkLst>
            <pc:docMk/>
            <pc:sldMk cId="2661756635" sldId="258"/>
            <ac:spMk id="2" creationId="{D30699A3-1CC7-4FF0-84CE-83A5D4695A98}"/>
          </ac:spMkLst>
        </pc:spChg>
      </pc:sldChg>
      <pc:sldChg chg="addSp delSp modSp add">
        <pc:chgData name="Amy Ewing" userId="983cdbff-b560-4710-aea4-519995fb0d89" providerId="ADAL" clId="{1485851A-AE8D-49B0-BBB3-F9C3166E79C7}" dt="2019-06-11T16:33:42.734" v="1236" actId="1035"/>
        <pc:sldMkLst>
          <pc:docMk/>
          <pc:sldMk cId="3167916100" sldId="259"/>
        </pc:sldMkLst>
        <pc:spChg chg="mod">
          <ac:chgData name="Amy Ewing" userId="983cdbff-b560-4710-aea4-519995fb0d89" providerId="ADAL" clId="{1485851A-AE8D-49B0-BBB3-F9C3166E79C7}" dt="2019-06-11T16:30:30.495" v="1065" actId="1076"/>
          <ac:spMkLst>
            <pc:docMk/>
            <pc:sldMk cId="3167916100" sldId="259"/>
            <ac:spMk id="2" creationId="{476E9783-05A9-4C47-BDBA-A420D02D858E}"/>
          </ac:spMkLst>
        </pc:spChg>
        <pc:spChg chg="mod">
          <ac:chgData name="Amy Ewing" userId="983cdbff-b560-4710-aea4-519995fb0d89" providerId="ADAL" clId="{1485851A-AE8D-49B0-BBB3-F9C3166E79C7}" dt="2019-06-11T16:33:42.734" v="1236" actId="1035"/>
          <ac:spMkLst>
            <pc:docMk/>
            <pc:sldMk cId="3167916100" sldId="259"/>
            <ac:spMk id="3" creationId="{54E03C45-0735-4ED3-8FC1-DC15B9631FB6}"/>
          </ac:spMkLst>
        </pc:spChg>
        <pc:spChg chg="add del mod">
          <ac:chgData name="Amy Ewing" userId="983cdbff-b560-4710-aea4-519995fb0d89" providerId="ADAL" clId="{1485851A-AE8D-49B0-BBB3-F9C3166E79C7}" dt="2019-06-11T16:19:59.656" v="735"/>
          <ac:spMkLst>
            <pc:docMk/>
            <pc:sldMk cId="3167916100" sldId="259"/>
            <ac:spMk id="4" creationId="{F90FFF56-75D9-4387-939F-D073B3C178DC}"/>
          </ac:spMkLst>
        </pc:spChg>
        <pc:spChg chg="add del mod">
          <ac:chgData name="Amy Ewing" userId="983cdbff-b560-4710-aea4-519995fb0d89" providerId="ADAL" clId="{1485851A-AE8D-49B0-BBB3-F9C3166E79C7}" dt="2019-06-11T16:19:59.656" v="735"/>
          <ac:spMkLst>
            <pc:docMk/>
            <pc:sldMk cId="3167916100" sldId="259"/>
            <ac:spMk id="5" creationId="{D3092BD7-E8CF-42A2-87CA-8D020473CCCE}"/>
          </ac:spMkLst>
        </pc:spChg>
        <pc:spChg chg="add del mod">
          <ac:chgData name="Amy Ewing" userId="983cdbff-b560-4710-aea4-519995fb0d89" providerId="ADAL" clId="{1485851A-AE8D-49B0-BBB3-F9C3166E79C7}" dt="2019-06-11T16:19:59.656" v="735"/>
          <ac:spMkLst>
            <pc:docMk/>
            <pc:sldMk cId="3167916100" sldId="259"/>
            <ac:spMk id="6" creationId="{25D3F1A7-F03C-4230-915F-A712D5135588}"/>
          </ac:spMkLst>
        </pc:spChg>
        <pc:spChg chg="add del mod">
          <ac:chgData name="Amy Ewing" userId="983cdbff-b560-4710-aea4-519995fb0d89" providerId="ADAL" clId="{1485851A-AE8D-49B0-BBB3-F9C3166E79C7}" dt="2019-06-11T16:21:46.128" v="825" actId="478"/>
          <ac:spMkLst>
            <pc:docMk/>
            <pc:sldMk cId="3167916100" sldId="259"/>
            <ac:spMk id="7" creationId="{4E5A8D5F-7104-4E61-87BA-A151B90F9AF8}"/>
          </ac:spMkLst>
        </pc:spChg>
        <pc:spChg chg="add del mod">
          <ac:chgData name="Amy Ewing" userId="983cdbff-b560-4710-aea4-519995fb0d89" providerId="ADAL" clId="{1485851A-AE8D-49B0-BBB3-F9C3166E79C7}" dt="2019-06-11T16:32:36.298" v="1211" actId="478"/>
          <ac:spMkLst>
            <pc:docMk/>
            <pc:sldMk cId="3167916100" sldId="259"/>
            <ac:spMk id="8" creationId="{49DAF359-D7C3-46D7-A79B-C5347BC14DD7}"/>
          </ac:spMkLst>
        </pc:spChg>
        <pc:spChg chg="add mod">
          <ac:chgData name="Amy Ewing" userId="983cdbff-b560-4710-aea4-519995fb0d89" providerId="ADAL" clId="{1485851A-AE8D-49B0-BBB3-F9C3166E79C7}" dt="2019-06-11T16:33:42.734" v="1236" actId="1035"/>
          <ac:spMkLst>
            <pc:docMk/>
            <pc:sldMk cId="3167916100" sldId="259"/>
            <ac:spMk id="9" creationId="{94880F2C-002B-4A34-858D-72CDD06838EA}"/>
          </ac:spMkLst>
        </pc:spChg>
        <pc:spChg chg="add mod">
          <ac:chgData name="Amy Ewing" userId="983cdbff-b560-4710-aea4-519995fb0d89" providerId="ADAL" clId="{1485851A-AE8D-49B0-BBB3-F9C3166E79C7}" dt="2019-06-11T16:33:42.734" v="1236" actId="1035"/>
          <ac:spMkLst>
            <pc:docMk/>
            <pc:sldMk cId="3167916100" sldId="259"/>
            <ac:spMk id="10" creationId="{B5D6CF30-3D67-4C9C-9015-EA60C2E8BB19}"/>
          </ac:spMkLst>
        </pc:spChg>
        <pc:picChg chg="add mod">
          <ac:chgData name="Amy Ewing" userId="983cdbff-b560-4710-aea4-519995fb0d89" providerId="ADAL" clId="{1485851A-AE8D-49B0-BBB3-F9C3166E79C7}" dt="2019-06-11T16:33:42.734" v="1236" actId="1035"/>
          <ac:picMkLst>
            <pc:docMk/>
            <pc:sldMk cId="3167916100" sldId="259"/>
            <ac:picMk id="12" creationId="{A322E2C9-3E92-4486-B4EB-A7B827472FD3}"/>
          </ac:picMkLst>
        </pc:picChg>
        <pc:picChg chg="add mod">
          <ac:chgData name="Amy Ewing" userId="983cdbff-b560-4710-aea4-519995fb0d89" providerId="ADAL" clId="{1485851A-AE8D-49B0-BBB3-F9C3166E79C7}" dt="2019-06-11T16:33:42.734" v="1236" actId="1035"/>
          <ac:picMkLst>
            <pc:docMk/>
            <pc:sldMk cId="3167916100" sldId="259"/>
            <ac:picMk id="14" creationId="{A9B8B5A8-A123-4EFE-B6B2-00747D1F4259}"/>
          </ac:picMkLst>
        </pc:picChg>
        <pc:picChg chg="add mod modCrop">
          <ac:chgData name="Amy Ewing" userId="983cdbff-b560-4710-aea4-519995fb0d89" providerId="ADAL" clId="{1485851A-AE8D-49B0-BBB3-F9C3166E79C7}" dt="2019-06-11T16:33:42.734" v="1236" actId="1035"/>
          <ac:picMkLst>
            <pc:docMk/>
            <pc:sldMk cId="3167916100" sldId="259"/>
            <ac:picMk id="16" creationId="{B635FAC1-F037-4FD3-B34A-80B043C705B3}"/>
          </ac:picMkLst>
        </pc:picChg>
      </pc:sldChg>
      <pc:sldChg chg="add del">
        <pc:chgData name="Amy Ewing" userId="983cdbff-b560-4710-aea4-519995fb0d89" providerId="ADAL" clId="{1485851A-AE8D-49B0-BBB3-F9C3166E79C7}" dt="2019-06-11T16:02:54.112" v="488" actId="47"/>
        <pc:sldMkLst>
          <pc:docMk/>
          <pc:sldMk cId="4284285835" sldId="259"/>
        </pc:sldMkLst>
      </pc:sldChg>
      <pc:sldChg chg="modSp add">
        <pc:chgData name="Amy Ewing" userId="983cdbff-b560-4710-aea4-519995fb0d89" providerId="ADAL" clId="{1485851A-AE8D-49B0-BBB3-F9C3166E79C7}" dt="2019-06-11T16:22:59.142" v="891" actId="20577"/>
        <pc:sldMkLst>
          <pc:docMk/>
          <pc:sldMk cId="3375460286" sldId="260"/>
        </pc:sldMkLst>
        <pc:spChg chg="mod">
          <ac:chgData name="Amy Ewing" userId="983cdbff-b560-4710-aea4-519995fb0d89" providerId="ADAL" clId="{1485851A-AE8D-49B0-BBB3-F9C3166E79C7}" dt="2019-06-11T16:22:46.276" v="859" actId="5793"/>
          <ac:spMkLst>
            <pc:docMk/>
            <pc:sldMk cId="3375460286" sldId="260"/>
            <ac:spMk id="2" creationId="{CFE42FF6-0C1E-4FBD-B047-6EA16E80915A}"/>
          </ac:spMkLst>
        </pc:spChg>
        <pc:spChg chg="mod">
          <ac:chgData name="Amy Ewing" userId="983cdbff-b560-4710-aea4-519995fb0d89" providerId="ADAL" clId="{1485851A-AE8D-49B0-BBB3-F9C3166E79C7}" dt="2019-06-11T16:22:59.142" v="891" actId="20577"/>
          <ac:spMkLst>
            <pc:docMk/>
            <pc:sldMk cId="3375460286" sldId="260"/>
            <ac:spMk id="3" creationId="{57D1E37C-2266-4E0E-834E-85B5DDBE585B}"/>
          </ac:spMkLst>
        </pc:spChg>
      </pc:sldChg>
      <pc:sldChg chg="addSp delSp modSp add">
        <pc:chgData name="Amy Ewing" userId="983cdbff-b560-4710-aea4-519995fb0d89" providerId="ADAL" clId="{1485851A-AE8D-49B0-BBB3-F9C3166E79C7}" dt="2019-06-11T16:26:58.239" v="1035" actId="962"/>
        <pc:sldMkLst>
          <pc:docMk/>
          <pc:sldMk cId="3440591150" sldId="261"/>
        </pc:sldMkLst>
        <pc:spChg chg="mod">
          <ac:chgData name="Amy Ewing" userId="983cdbff-b560-4710-aea4-519995fb0d89" providerId="ADAL" clId="{1485851A-AE8D-49B0-BBB3-F9C3166E79C7}" dt="2019-06-11T16:23:51.253" v="926" actId="403"/>
          <ac:spMkLst>
            <pc:docMk/>
            <pc:sldMk cId="3440591150" sldId="261"/>
            <ac:spMk id="2" creationId="{901DDDC5-BAED-42A7-ADF4-591B10DB9757}"/>
          </ac:spMkLst>
        </pc:spChg>
        <pc:spChg chg="mod">
          <ac:chgData name="Amy Ewing" userId="983cdbff-b560-4710-aea4-519995fb0d89" providerId="ADAL" clId="{1485851A-AE8D-49B0-BBB3-F9C3166E79C7}" dt="2019-06-11T16:25:31.049" v="987" actId="404"/>
          <ac:spMkLst>
            <pc:docMk/>
            <pc:sldMk cId="3440591150" sldId="261"/>
            <ac:spMk id="3" creationId="{A71EA129-C54E-4825-B723-E4B733A82804}"/>
          </ac:spMkLst>
        </pc:spChg>
        <pc:spChg chg="del">
          <ac:chgData name="Amy Ewing" userId="983cdbff-b560-4710-aea4-519995fb0d89" providerId="ADAL" clId="{1485851A-AE8D-49B0-BBB3-F9C3166E79C7}" dt="2019-06-11T16:24:15.957" v="927" actId="931"/>
          <ac:spMkLst>
            <pc:docMk/>
            <pc:sldMk cId="3440591150" sldId="261"/>
            <ac:spMk id="4" creationId="{788D7B70-B600-42D9-8B0D-AF5548AA8556}"/>
          </ac:spMkLst>
        </pc:spChg>
        <pc:spChg chg="del mod">
          <ac:chgData name="Amy Ewing" userId="983cdbff-b560-4710-aea4-519995fb0d89" providerId="ADAL" clId="{1485851A-AE8D-49B0-BBB3-F9C3166E79C7}" dt="2019-06-11T16:26:26.779" v="998" actId="478"/>
          <ac:spMkLst>
            <pc:docMk/>
            <pc:sldMk cId="3440591150" sldId="261"/>
            <ac:spMk id="5" creationId="{90E3E21F-5D0C-4066-AAE5-7E346EC5E64D}"/>
          </ac:spMkLst>
        </pc:spChg>
        <pc:spChg chg="del">
          <ac:chgData name="Amy Ewing" userId="983cdbff-b560-4710-aea4-519995fb0d89" providerId="ADAL" clId="{1485851A-AE8D-49B0-BBB3-F9C3166E79C7}" dt="2019-06-11T16:25:37.708" v="988" actId="478"/>
          <ac:spMkLst>
            <pc:docMk/>
            <pc:sldMk cId="3440591150" sldId="261"/>
            <ac:spMk id="6" creationId="{76D07221-BEB9-4D49-A168-1A614BCDA086}"/>
          </ac:spMkLst>
        </pc:spChg>
        <pc:picChg chg="add mod modCrop">
          <ac:chgData name="Amy Ewing" userId="983cdbff-b560-4710-aea4-519995fb0d89" providerId="ADAL" clId="{1485851A-AE8D-49B0-BBB3-F9C3166E79C7}" dt="2019-06-11T16:26:58.239" v="1035" actId="962"/>
          <ac:picMkLst>
            <pc:docMk/>
            <pc:sldMk cId="3440591150" sldId="261"/>
            <ac:picMk id="8" creationId="{CEDD853C-0436-466D-B3C8-80221FABA66C}"/>
          </ac:picMkLst>
        </pc:picChg>
      </pc:sldChg>
      <pc:sldChg chg="modSp add">
        <pc:chgData name="Amy Ewing" userId="983cdbff-b560-4710-aea4-519995fb0d89" providerId="ADAL" clId="{1485851A-AE8D-49B0-BBB3-F9C3166E79C7}" dt="2019-06-11T16:28:15.661" v="1058" actId="20577"/>
        <pc:sldMkLst>
          <pc:docMk/>
          <pc:sldMk cId="1417449184" sldId="262"/>
        </pc:sldMkLst>
        <pc:spChg chg="mod">
          <ac:chgData name="Amy Ewing" userId="983cdbff-b560-4710-aea4-519995fb0d89" providerId="ADAL" clId="{1485851A-AE8D-49B0-BBB3-F9C3166E79C7}" dt="2019-06-11T16:28:15.661" v="1058" actId="20577"/>
          <ac:spMkLst>
            <pc:docMk/>
            <pc:sldMk cId="1417449184" sldId="262"/>
            <ac:spMk id="2" creationId="{76C6F6A2-D1E5-4A2C-9A1F-DB9F6677B43A}"/>
          </ac:spMkLst>
        </pc:spChg>
        <pc:spChg chg="mod">
          <ac:chgData name="Amy Ewing" userId="983cdbff-b560-4710-aea4-519995fb0d89" providerId="ADAL" clId="{1485851A-AE8D-49B0-BBB3-F9C3166E79C7}" dt="2019-06-11T16:28:00.107" v="1048" actId="20577"/>
          <ac:spMkLst>
            <pc:docMk/>
            <pc:sldMk cId="1417449184" sldId="262"/>
            <ac:spMk id="3" creationId="{A0D26D58-C45C-4408-A389-746C08F2DA6E}"/>
          </ac:spMkLst>
        </pc:spChg>
      </pc:sldChg>
      <pc:sldMasterChg chg="addSp delSp modSp setBg delSldLayout modSldLayout">
        <pc:chgData name="Amy Ewing" userId="983cdbff-b560-4710-aea4-519995fb0d89" providerId="ADAL" clId="{1485851A-AE8D-49B0-BBB3-F9C3166E79C7}" dt="2019-06-11T16:18:01.207" v="656" actId="242"/>
        <pc:sldMasterMkLst>
          <pc:docMk/>
          <pc:sldMasterMk cId="258827473" sldId="2147483648"/>
        </pc:sldMasterMkLst>
        <pc:spChg chg="mod">
          <ac:chgData name="Amy Ewing" userId="983cdbff-b560-4710-aea4-519995fb0d89" providerId="ADAL" clId="{1485851A-AE8D-49B0-BBB3-F9C3166E79C7}" dt="2019-06-11T15:53:10.502" v="379" actId="14100"/>
          <ac:spMkLst>
            <pc:docMk/>
            <pc:sldMasterMk cId="258827473" sldId="2147483648"/>
            <ac:spMk id="3" creationId="{3444223A-F2E7-415A-B986-65355F2FE7F0}"/>
          </ac:spMkLst>
        </pc:spChg>
        <pc:spChg chg="del">
          <ac:chgData name="Amy Ewing" userId="983cdbff-b560-4710-aea4-519995fb0d89" providerId="ADAL" clId="{1485851A-AE8D-49B0-BBB3-F9C3166E79C7}" dt="2019-06-11T15:23:36.243" v="9" actId="478"/>
          <ac:spMkLst>
            <pc:docMk/>
            <pc:sldMasterMk cId="258827473" sldId="2147483648"/>
            <ac:spMk id="6" creationId="{E6A230F1-721F-4C15-AEC2-5DC1F4DCD46C}"/>
          </ac:spMkLst>
        </pc:spChg>
        <pc:spChg chg="add del mod">
          <ac:chgData name="Amy Ewing" userId="983cdbff-b560-4710-aea4-519995fb0d89" providerId="ADAL" clId="{1485851A-AE8D-49B0-BBB3-F9C3166E79C7}" dt="2019-06-11T15:52:59.061" v="376" actId="478"/>
          <ac:spMkLst>
            <pc:docMk/>
            <pc:sldMasterMk cId="258827473" sldId="2147483648"/>
            <ac:spMk id="7" creationId="{3405639E-6A99-4BD0-A74D-2EFC5C3A53C4}"/>
          </ac:spMkLst>
        </pc:spChg>
        <pc:sldLayoutChg chg="delSp modSp del setBg">
          <pc:chgData name="Amy Ewing" userId="983cdbff-b560-4710-aea4-519995fb0d89" providerId="ADAL" clId="{1485851A-AE8D-49B0-BBB3-F9C3166E79C7}" dt="2019-06-11T16:03:12.445" v="490" actId="2696"/>
          <pc:sldLayoutMkLst>
            <pc:docMk/>
            <pc:sldMasterMk cId="258827473" sldId="2147483648"/>
            <pc:sldLayoutMk cId="3588122929" sldId="2147483649"/>
          </pc:sldLayoutMkLst>
          <pc:spChg chg="mod">
            <ac:chgData name="Amy Ewing" userId="983cdbff-b560-4710-aea4-519995fb0d89" providerId="ADAL" clId="{1485851A-AE8D-49B0-BBB3-F9C3166E79C7}" dt="2019-06-11T15:23:11.947" v="5" actId="14100"/>
            <ac:spMkLst>
              <pc:docMk/>
              <pc:sldMasterMk cId="258827473" sldId="2147483648"/>
              <pc:sldLayoutMk cId="3588122929" sldId="2147483649"/>
              <ac:spMk id="2" creationId="{639B1FB3-AF8D-41D1-8A32-5F16E0564B88}"/>
            </ac:spMkLst>
          </pc:spChg>
          <pc:spChg chg="mod">
            <ac:chgData name="Amy Ewing" userId="983cdbff-b560-4710-aea4-519995fb0d89" providerId="ADAL" clId="{1485851A-AE8D-49B0-BBB3-F9C3166E79C7}" dt="2019-06-11T15:22:59.960" v="4" actId="1076"/>
            <ac:spMkLst>
              <pc:docMk/>
              <pc:sldMasterMk cId="258827473" sldId="2147483648"/>
              <pc:sldLayoutMk cId="3588122929" sldId="2147483649"/>
              <ac:spMk id="3" creationId="{A5F215A7-29D0-4EF2-9E64-226BD9A53D36}"/>
            </ac:spMkLst>
          </pc:spChg>
          <pc:spChg chg="del">
            <ac:chgData name="Amy Ewing" userId="983cdbff-b560-4710-aea4-519995fb0d89" providerId="ADAL" clId="{1485851A-AE8D-49B0-BBB3-F9C3166E79C7}" dt="2019-06-11T15:23:40.003" v="10" actId="478"/>
            <ac:spMkLst>
              <pc:docMk/>
              <pc:sldMasterMk cId="258827473" sldId="2147483648"/>
              <pc:sldLayoutMk cId="3588122929" sldId="2147483649"/>
              <ac:spMk id="6" creationId="{814EBDE9-ECBD-46BC-9B11-A64D3C713007}"/>
            </ac:spMkLst>
          </pc:spChg>
        </pc:sldLayoutChg>
        <pc:sldLayoutChg chg="delSp del setBg">
          <pc:chgData name="Amy Ewing" userId="983cdbff-b560-4710-aea4-519995fb0d89" providerId="ADAL" clId="{1485851A-AE8D-49B0-BBB3-F9C3166E79C7}" dt="2019-06-11T16:03:15.211" v="492" actId="2696"/>
          <pc:sldLayoutMkLst>
            <pc:docMk/>
            <pc:sldMasterMk cId="258827473" sldId="2147483648"/>
            <pc:sldLayoutMk cId="2855852135" sldId="2147483650"/>
          </pc:sldLayoutMkLst>
          <pc:spChg chg="del">
            <ac:chgData name="Amy Ewing" userId="983cdbff-b560-4710-aea4-519995fb0d89" providerId="ADAL" clId="{1485851A-AE8D-49B0-BBB3-F9C3166E79C7}" dt="2019-06-11T15:23:42.851" v="11" actId="478"/>
            <ac:spMkLst>
              <pc:docMk/>
              <pc:sldMasterMk cId="258827473" sldId="2147483648"/>
              <pc:sldLayoutMk cId="2855852135" sldId="2147483650"/>
              <ac:spMk id="6" creationId="{D1912FC6-BAF7-4C76-A7DD-71CEE171EE12}"/>
            </ac:spMkLst>
          </pc:spChg>
        </pc:sldLayoutChg>
        <pc:sldLayoutChg chg="delSp modSp del setBg">
          <pc:chgData name="Amy Ewing" userId="983cdbff-b560-4710-aea4-519995fb0d89" providerId="ADAL" clId="{1485851A-AE8D-49B0-BBB3-F9C3166E79C7}" dt="2019-06-11T16:03:13.747" v="491" actId="2696"/>
          <pc:sldLayoutMkLst>
            <pc:docMk/>
            <pc:sldMasterMk cId="258827473" sldId="2147483648"/>
            <pc:sldLayoutMk cId="3575884039" sldId="2147483651"/>
          </pc:sldLayoutMkLst>
          <pc:spChg chg="mod">
            <ac:chgData name="Amy Ewing" userId="983cdbff-b560-4710-aea4-519995fb0d89" providerId="ADAL" clId="{1485851A-AE8D-49B0-BBB3-F9C3166E79C7}" dt="2019-06-11T15:25:36.220" v="76" actId="1035"/>
            <ac:spMkLst>
              <pc:docMk/>
              <pc:sldMasterMk cId="258827473" sldId="2147483648"/>
              <pc:sldLayoutMk cId="3575884039" sldId="2147483651"/>
              <ac:spMk id="2" creationId="{98E919E2-F81C-4126-B4DC-BA3D8B8C876B}"/>
            </ac:spMkLst>
          </pc:spChg>
          <pc:spChg chg="mod">
            <ac:chgData name="Amy Ewing" userId="983cdbff-b560-4710-aea4-519995fb0d89" providerId="ADAL" clId="{1485851A-AE8D-49B0-BBB3-F9C3166E79C7}" dt="2019-06-11T15:25:36.220" v="76" actId="1035"/>
            <ac:spMkLst>
              <pc:docMk/>
              <pc:sldMasterMk cId="258827473" sldId="2147483648"/>
              <pc:sldLayoutMk cId="3575884039" sldId="2147483651"/>
              <ac:spMk id="3" creationId="{5AC434B1-521D-45F8-A04F-A8B04F80E981}"/>
            </ac:spMkLst>
          </pc:spChg>
          <pc:spChg chg="del">
            <ac:chgData name="Amy Ewing" userId="983cdbff-b560-4710-aea4-519995fb0d89" providerId="ADAL" clId="{1485851A-AE8D-49B0-BBB3-F9C3166E79C7}" dt="2019-06-11T15:23:45.772" v="12" actId="478"/>
            <ac:spMkLst>
              <pc:docMk/>
              <pc:sldMasterMk cId="258827473" sldId="2147483648"/>
              <pc:sldLayoutMk cId="3575884039" sldId="2147483651"/>
              <ac:spMk id="6" creationId="{BAE9195F-C175-49C0-9703-A57F697B5626}"/>
            </ac:spMkLst>
          </pc:spChg>
        </pc:sldLayoutChg>
        <pc:sldLayoutChg chg="delSp del setBg">
          <pc:chgData name="Amy Ewing" userId="983cdbff-b560-4710-aea4-519995fb0d89" providerId="ADAL" clId="{1485851A-AE8D-49B0-BBB3-F9C3166E79C7}" dt="2019-06-11T15:40:27.173" v="294" actId="2696"/>
          <pc:sldLayoutMkLst>
            <pc:docMk/>
            <pc:sldMasterMk cId="258827473" sldId="2147483648"/>
            <pc:sldLayoutMk cId="3134424599" sldId="2147483652"/>
          </pc:sldLayoutMkLst>
          <pc:spChg chg="del">
            <ac:chgData name="Amy Ewing" userId="983cdbff-b560-4710-aea4-519995fb0d89" providerId="ADAL" clId="{1485851A-AE8D-49B0-BBB3-F9C3166E79C7}" dt="2019-06-11T15:23:48.343" v="13" actId="478"/>
            <ac:spMkLst>
              <pc:docMk/>
              <pc:sldMasterMk cId="258827473" sldId="2147483648"/>
              <pc:sldLayoutMk cId="3134424599" sldId="2147483652"/>
              <ac:spMk id="7" creationId="{21666E15-CC82-4235-8A47-30B221AFB06D}"/>
            </ac:spMkLst>
          </pc:spChg>
        </pc:sldLayoutChg>
        <pc:sldLayoutChg chg="delSp del setBg">
          <pc:chgData name="Amy Ewing" userId="983cdbff-b560-4710-aea4-519995fb0d89" providerId="ADAL" clId="{1485851A-AE8D-49B0-BBB3-F9C3166E79C7}" dt="2019-06-11T15:40:29.213" v="295" actId="2696"/>
          <pc:sldLayoutMkLst>
            <pc:docMk/>
            <pc:sldMasterMk cId="258827473" sldId="2147483648"/>
            <pc:sldLayoutMk cId="2361072483" sldId="2147483653"/>
          </pc:sldLayoutMkLst>
          <pc:spChg chg="del">
            <ac:chgData name="Amy Ewing" userId="983cdbff-b560-4710-aea4-519995fb0d89" providerId="ADAL" clId="{1485851A-AE8D-49B0-BBB3-F9C3166E79C7}" dt="2019-06-11T15:23:50.461" v="14" actId="478"/>
            <ac:spMkLst>
              <pc:docMk/>
              <pc:sldMasterMk cId="258827473" sldId="2147483648"/>
              <pc:sldLayoutMk cId="2361072483" sldId="2147483653"/>
              <ac:spMk id="9" creationId="{B3C22188-2D23-4C8A-B175-3349D05F54A8}"/>
            </ac:spMkLst>
          </pc:spChg>
        </pc:sldLayoutChg>
        <pc:sldLayoutChg chg="delSp del setBg">
          <pc:chgData name="Amy Ewing" userId="983cdbff-b560-4710-aea4-519995fb0d89" providerId="ADAL" clId="{1485851A-AE8D-49B0-BBB3-F9C3166E79C7}" dt="2019-06-11T15:40:30.389" v="296" actId="2696"/>
          <pc:sldLayoutMkLst>
            <pc:docMk/>
            <pc:sldMasterMk cId="258827473" sldId="2147483648"/>
            <pc:sldLayoutMk cId="3676631447" sldId="2147483654"/>
          </pc:sldLayoutMkLst>
          <pc:spChg chg="del">
            <ac:chgData name="Amy Ewing" userId="983cdbff-b560-4710-aea4-519995fb0d89" providerId="ADAL" clId="{1485851A-AE8D-49B0-BBB3-F9C3166E79C7}" dt="2019-06-11T15:23:53.419" v="15" actId="478"/>
            <ac:spMkLst>
              <pc:docMk/>
              <pc:sldMasterMk cId="258827473" sldId="2147483648"/>
              <pc:sldLayoutMk cId="3676631447" sldId="2147483654"/>
              <ac:spMk id="5" creationId="{843144E9-6CBF-43D5-904D-2F18F5365AA2}"/>
            </ac:spMkLst>
          </pc:spChg>
        </pc:sldLayoutChg>
        <pc:sldLayoutChg chg="del">
          <pc:chgData name="Amy Ewing" userId="983cdbff-b560-4710-aea4-519995fb0d89" providerId="ADAL" clId="{1485851A-AE8D-49B0-BBB3-F9C3166E79C7}" dt="2019-06-11T15:40:32.597" v="297" actId="2696"/>
          <pc:sldLayoutMkLst>
            <pc:docMk/>
            <pc:sldMasterMk cId="258827473" sldId="2147483648"/>
            <pc:sldLayoutMk cId="3686711537" sldId="2147483655"/>
          </pc:sldLayoutMkLst>
        </pc:sldLayoutChg>
        <pc:sldLayoutChg chg="delSp del setBg">
          <pc:chgData name="Amy Ewing" userId="983cdbff-b560-4710-aea4-519995fb0d89" providerId="ADAL" clId="{1485851A-AE8D-49B0-BBB3-F9C3166E79C7}" dt="2019-06-11T15:40:34.038" v="298" actId="2696"/>
          <pc:sldLayoutMkLst>
            <pc:docMk/>
            <pc:sldMasterMk cId="258827473" sldId="2147483648"/>
            <pc:sldLayoutMk cId="2326366719" sldId="2147483656"/>
          </pc:sldLayoutMkLst>
          <pc:spChg chg="del">
            <ac:chgData name="Amy Ewing" userId="983cdbff-b560-4710-aea4-519995fb0d89" providerId="ADAL" clId="{1485851A-AE8D-49B0-BBB3-F9C3166E79C7}" dt="2019-06-11T15:23:57.661" v="16" actId="478"/>
            <ac:spMkLst>
              <pc:docMk/>
              <pc:sldMasterMk cId="258827473" sldId="2147483648"/>
              <pc:sldLayoutMk cId="2326366719" sldId="2147483656"/>
              <ac:spMk id="7" creationId="{96C3D50D-347F-421C-8FA6-8C8B5ABFBA95}"/>
            </ac:spMkLst>
          </pc:spChg>
        </pc:sldLayoutChg>
        <pc:sldLayoutChg chg="delSp del setBg">
          <pc:chgData name="Amy Ewing" userId="983cdbff-b560-4710-aea4-519995fb0d89" providerId="ADAL" clId="{1485851A-AE8D-49B0-BBB3-F9C3166E79C7}" dt="2019-06-11T15:40:35.478" v="299" actId="2696"/>
          <pc:sldLayoutMkLst>
            <pc:docMk/>
            <pc:sldMasterMk cId="258827473" sldId="2147483648"/>
            <pc:sldLayoutMk cId="2777787957" sldId="2147483657"/>
          </pc:sldLayoutMkLst>
          <pc:spChg chg="del">
            <ac:chgData name="Amy Ewing" userId="983cdbff-b560-4710-aea4-519995fb0d89" providerId="ADAL" clId="{1485851A-AE8D-49B0-BBB3-F9C3166E79C7}" dt="2019-06-11T15:24:00.343" v="17" actId="478"/>
            <ac:spMkLst>
              <pc:docMk/>
              <pc:sldMasterMk cId="258827473" sldId="2147483648"/>
              <pc:sldLayoutMk cId="2777787957" sldId="2147483657"/>
              <ac:spMk id="7" creationId="{DEF84525-5F03-4407-9C2E-A4731FC60241}"/>
            </ac:spMkLst>
          </pc:spChg>
        </pc:sldLayoutChg>
        <pc:sldLayoutChg chg="addSp delSp modSp">
          <pc:chgData name="Amy Ewing" userId="983cdbff-b560-4710-aea4-519995fb0d89" providerId="ADAL" clId="{1485851A-AE8D-49B0-BBB3-F9C3166E79C7}" dt="2019-06-11T15:33:25.579" v="200" actId="20577"/>
          <pc:sldLayoutMkLst>
            <pc:docMk/>
            <pc:sldMasterMk cId="258827473" sldId="2147483648"/>
            <pc:sldLayoutMk cId="1973172181" sldId="2147483658"/>
          </pc:sldLayoutMkLst>
          <pc:spChg chg="mod">
            <ac:chgData name="Amy Ewing" userId="983cdbff-b560-4710-aea4-519995fb0d89" providerId="ADAL" clId="{1485851A-AE8D-49B0-BBB3-F9C3166E79C7}" dt="2019-06-11T15:26:53.431" v="84" actId="14100"/>
            <ac:spMkLst>
              <pc:docMk/>
              <pc:sldMasterMk cId="258827473" sldId="2147483648"/>
              <pc:sldLayoutMk cId="1973172181" sldId="2147483658"/>
              <ac:spMk id="2" creationId="{639B1FB3-AF8D-41D1-8A32-5F16E0564B88}"/>
            </ac:spMkLst>
          </pc:spChg>
          <pc:spChg chg="del">
            <ac:chgData name="Amy Ewing" userId="983cdbff-b560-4710-aea4-519995fb0d89" providerId="ADAL" clId="{1485851A-AE8D-49B0-BBB3-F9C3166E79C7}" dt="2019-06-11T15:26:45.345" v="80" actId="478"/>
            <ac:spMkLst>
              <pc:docMk/>
              <pc:sldMasterMk cId="258827473" sldId="2147483648"/>
              <pc:sldLayoutMk cId="1973172181" sldId="2147483658"/>
              <ac:spMk id="3" creationId="{A5F215A7-29D0-4EF2-9E64-226BD9A53D36}"/>
            </ac:spMkLst>
          </pc:spChg>
          <pc:spChg chg="add del">
            <ac:chgData name="Amy Ewing" userId="983cdbff-b560-4710-aea4-519995fb0d89" providerId="ADAL" clId="{1485851A-AE8D-49B0-BBB3-F9C3166E79C7}" dt="2019-06-11T15:27:24.118" v="85" actId="11529"/>
            <ac:spMkLst>
              <pc:docMk/>
              <pc:sldMasterMk cId="258827473" sldId="2147483648"/>
              <pc:sldLayoutMk cId="1973172181" sldId="2147483658"/>
              <ac:spMk id="4" creationId="{29C72EF8-C2EB-47BA-8B9E-5BDA2390433C}"/>
            </ac:spMkLst>
          </pc:spChg>
          <pc:spChg chg="add mod">
            <ac:chgData name="Amy Ewing" userId="983cdbff-b560-4710-aea4-519995fb0d89" providerId="ADAL" clId="{1485851A-AE8D-49B0-BBB3-F9C3166E79C7}" dt="2019-06-11T15:31:12.050" v="128" actId="1076"/>
            <ac:spMkLst>
              <pc:docMk/>
              <pc:sldMasterMk cId="258827473" sldId="2147483648"/>
              <pc:sldLayoutMk cId="1973172181" sldId="2147483658"/>
              <ac:spMk id="5" creationId="{E0453187-1F2F-42FD-AB6E-EB22C60B6989}"/>
            </ac:spMkLst>
          </pc:spChg>
          <pc:spChg chg="add del mod">
            <ac:chgData name="Amy Ewing" userId="983cdbff-b560-4710-aea4-519995fb0d89" providerId="ADAL" clId="{1485851A-AE8D-49B0-BBB3-F9C3166E79C7}" dt="2019-06-11T15:30:48.459" v="124" actId="478"/>
            <ac:spMkLst>
              <pc:docMk/>
              <pc:sldMasterMk cId="258827473" sldId="2147483648"/>
              <pc:sldLayoutMk cId="1973172181" sldId="2147483658"/>
              <ac:spMk id="6" creationId="{11B3881E-5321-47EB-89B0-18A517D800FB}"/>
            </ac:spMkLst>
          </pc:spChg>
          <pc:spChg chg="add mod">
            <ac:chgData name="Amy Ewing" userId="983cdbff-b560-4710-aea4-519995fb0d89" providerId="ADAL" clId="{1485851A-AE8D-49B0-BBB3-F9C3166E79C7}" dt="2019-06-11T15:31:04.078" v="126" actId="1076"/>
            <ac:spMkLst>
              <pc:docMk/>
              <pc:sldMasterMk cId="258827473" sldId="2147483648"/>
              <pc:sldLayoutMk cId="1973172181" sldId="2147483658"/>
              <ac:spMk id="7" creationId="{533C8064-3844-45BD-9141-CCCC1887064C}"/>
            </ac:spMkLst>
          </pc:spChg>
          <pc:spChg chg="add mod">
            <ac:chgData name="Amy Ewing" userId="983cdbff-b560-4710-aea4-519995fb0d89" providerId="ADAL" clId="{1485851A-AE8D-49B0-BBB3-F9C3166E79C7}" dt="2019-06-11T15:31:08.300" v="127" actId="1076"/>
            <ac:spMkLst>
              <pc:docMk/>
              <pc:sldMasterMk cId="258827473" sldId="2147483648"/>
              <pc:sldLayoutMk cId="1973172181" sldId="2147483658"/>
              <ac:spMk id="8" creationId="{271690DC-8217-4332-9D51-806287F5AE84}"/>
            </ac:spMkLst>
          </pc:spChg>
          <pc:spChg chg="add del">
            <ac:chgData name="Amy Ewing" userId="983cdbff-b560-4710-aea4-519995fb0d89" providerId="ADAL" clId="{1485851A-AE8D-49B0-BBB3-F9C3166E79C7}" dt="2019-06-11T15:30:15.831" v="95" actId="11529"/>
            <ac:spMkLst>
              <pc:docMk/>
              <pc:sldMasterMk cId="258827473" sldId="2147483648"/>
              <pc:sldLayoutMk cId="1973172181" sldId="2147483658"/>
              <ac:spMk id="9" creationId="{94B1FF00-454E-4FCC-BCBD-88E8FCA738D9}"/>
            </ac:spMkLst>
          </pc:spChg>
          <pc:spChg chg="add mod">
            <ac:chgData name="Amy Ewing" userId="983cdbff-b560-4710-aea4-519995fb0d89" providerId="ADAL" clId="{1485851A-AE8D-49B0-BBB3-F9C3166E79C7}" dt="2019-06-11T15:33:22.453" v="198" actId="20577"/>
            <ac:spMkLst>
              <pc:docMk/>
              <pc:sldMasterMk cId="258827473" sldId="2147483648"/>
              <pc:sldLayoutMk cId="1973172181" sldId="2147483658"/>
              <ac:spMk id="10" creationId="{1FCCF897-6C3A-4E2F-9D0C-2BA91D4E4E6D}"/>
            </ac:spMkLst>
          </pc:spChg>
          <pc:spChg chg="add mod">
            <ac:chgData name="Amy Ewing" userId="983cdbff-b560-4710-aea4-519995fb0d89" providerId="ADAL" clId="{1485851A-AE8D-49B0-BBB3-F9C3166E79C7}" dt="2019-06-11T15:32:32.135" v="191" actId="1076"/>
            <ac:spMkLst>
              <pc:docMk/>
              <pc:sldMasterMk cId="258827473" sldId="2147483648"/>
              <pc:sldLayoutMk cId="1973172181" sldId="2147483658"/>
              <ac:spMk id="11" creationId="{80BC4F42-9BF3-4879-ACFA-0EC61D8B49E8}"/>
            </ac:spMkLst>
          </pc:spChg>
          <pc:spChg chg="add mod">
            <ac:chgData name="Amy Ewing" userId="983cdbff-b560-4710-aea4-519995fb0d89" providerId="ADAL" clId="{1485851A-AE8D-49B0-BBB3-F9C3166E79C7}" dt="2019-06-11T15:32:32.135" v="191" actId="1076"/>
            <ac:spMkLst>
              <pc:docMk/>
              <pc:sldMasterMk cId="258827473" sldId="2147483648"/>
              <pc:sldLayoutMk cId="1973172181" sldId="2147483658"/>
              <ac:spMk id="12" creationId="{A410DF80-0FCD-4AA2-8DF5-9FAF1D6EA904}"/>
            </ac:spMkLst>
          </pc:spChg>
          <pc:spChg chg="add mod">
            <ac:chgData name="Amy Ewing" userId="983cdbff-b560-4710-aea4-519995fb0d89" providerId="ADAL" clId="{1485851A-AE8D-49B0-BBB3-F9C3166E79C7}" dt="2019-06-11T15:33:24.076" v="199" actId="6549"/>
            <ac:spMkLst>
              <pc:docMk/>
              <pc:sldMasterMk cId="258827473" sldId="2147483648"/>
              <pc:sldLayoutMk cId="1973172181" sldId="2147483658"/>
              <ac:spMk id="13" creationId="{E7034B2A-38C7-40DC-923B-1775E002A62F}"/>
            </ac:spMkLst>
          </pc:spChg>
          <pc:spChg chg="add mod">
            <ac:chgData name="Amy Ewing" userId="983cdbff-b560-4710-aea4-519995fb0d89" providerId="ADAL" clId="{1485851A-AE8D-49B0-BBB3-F9C3166E79C7}" dt="2019-06-11T15:32:50.894" v="194" actId="1076"/>
            <ac:spMkLst>
              <pc:docMk/>
              <pc:sldMasterMk cId="258827473" sldId="2147483648"/>
              <pc:sldLayoutMk cId="1973172181" sldId="2147483658"/>
              <ac:spMk id="14" creationId="{AD8C60BA-16F7-4CBC-8F26-6E41FAA0C01C}"/>
            </ac:spMkLst>
          </pc:spChg>
          <pc:spChg chg="add mod">
            <ac:chgData name="Amy Ewing" userId="983cdbff-b560-4710-aea4-519995fb0d89" providerId="ADAL" clId="{1485851A-AE8D-49B0-BBB3-F9C3166E79C7}" dt="2019-06-11T15:32:50.894" v="194" actId="1076"/>
            <ac:spMkLst>
              <pc:docMk/>
              <pc:sldMasterMk cId="258827473" sldId="2147483648"/>
              <pc:sldLayoutMk cId="1973172181" sldId="2147483658"/>
              <ac:spMk id="15" creationId="{3E888846-2CB1-42D7-81A4-4BF413CCD511}"/>
            </ac:spMkLst>
          </pc:spChg>
          <pc:spChg chg="add mod">
            <ac:chgData name="Amy Ewing" userId="983cdbff-b560-4710-aea4-519995fb0d89" providerId="ADAL" clId="{1485851A-AE8D-49B0-BBB3-F9C3166E79C7}" dt="2019-06-11T15:33:25.579" v="200" actId="20577"/>
            <ac:spMkLst>
              <pc:docMk/>
              <pc:sldMasterMk cId="258827473" sldId="2147483648"/>
              <pc:sldLayoutMk cId="1973172181" sldId="2147483658"/>
              <ac:spMk id="16" creationId="{39FCCF17-6052-4667-8105-900001440028}"/>
            </ac:spMkLst>
          </pc:spChg>
          <pc:spChg chg="add mod">
            <ac:chgData name="Amy Ewing" userId="983cdbff-b560-4710-aea4-519995fb0d89" providerId="ADAL" clId="{1485851A-AE8D-49B0-BBB3-F9C3166E79C7}" dt="2019-06-11T15:33:00.803" v="197" actId="1076"/>
            <ac:spMkLst>
              <pc:docMk/>
              <pc:sldMasterMk cId="258827473" sldId="2147483648"/>
              <pc:sldLayoutMk cId="1973172181" sldId="2147483658"/>
              <ac:spMk id="17" creationId="{2575F1D0-751D-40E7-9371-2261AF990211}"/>
            </ac:spMkLst>
          </pc:spChg>
          <pc:spChg chg="add mod">
            <ac:chgData name="Amy Ewing" userId="983cdbff-b560-4710-aea4-519995fb0d89" providerId="ADAL" clId="{1485851A-AE8D-49B0-BBB3-F9C3166E79C7}" dt="2019-06-11T15:33:00.803" v="197" actId="1076"/>
            <ac:spMkLst>
              <pc:docMk/>
              <pc:sldMasterMk cId="258827473" sldId="2147483648"/>
              <pc:sldLayoutMk cId="1973172181" sldId="2147483658"/>
              <ac:spMk id="18" creationId="{1F388B49-A562-438C-AE90-B0CABBCD0B7C}"/>
            </ac:spMkLst>
          </pc:spChg>
        </pc:sldLayoutChg>
        <pc:sldLayoutChg chg="modSp setBg">
          <pc:chgData name="Amy Ewing" userId="983cdbff-b560-4710-aea4-519995fb0d89" providerId="ADAL" clId="{1485851A-AE8D-49B0-BBB3-F9C3166E79C7}" dt="2019-06-11T16:18:01.207" v="656" actId="242"/>
          <pc:sldLayoutMkLst>
            <pc:docMk/>
            <pc:sldMasterMk cId="258827473" sldId="2147483648"/>
            <pc:sldLayoutMk cId="718024322" sldId="2147483659"/>
          </pc:sldLayoutMkLst>
          <pc:spChg chg="mod">
            <ac:chgData name="Amy Ewing" userId="983cdbff-b560-4710-aea4-519995fb0d89" providerId="ADAL" clId="{1485851A-AE8D-49B0-BBB3-F9C3166E79C7}" dt="2019-06-11T16:18:01.207" v="656" actId="242"/>
            <ac:spMkLst>
              <pc:docMk/>
              <pc:sldMasterMk cId="258827473" sldId="2147483648"/>
              <pc:sldLayoutMk cId="718024322" sldId="2147483659"/>
              <ac:spMk id="2" creationId="{FD6A580A-B2FB-4770-B4E0-CDFC7E3A569F}"/>
            </ac:spMkLst>
          </pc:spChg>
          <pc:spChg chg="mod">
            <ac:chgData name="Amy Ewing" userId="983cdbff-b560-4710-aea4-519995fb0d89" providerId="ADAL" clId="{1485851A-AE8D-49B0-BBB3-F9C3166E79C7}" dt="2019-06-11T16:06:40.940" v="538" actId="14100"/>
            <ac:spMkLst>
              <pc:docMk/>
              <pc:sldMasterMk cId="258827473" sldId="2147483648"/>
              <pc:sldLayoutMk cId="718024322" sldId="2147483659"/>
              <ac:spMk id="3" creationId="{4F5A53B2-D189-44C9-86C9-8DD56CD34A74}"/>
            </ac:spMkLst>
          </pc:spChg>
        </pc:sldLayoutChg>
        <pc:sldLayoutChg chg="delSp modSp">
          <pc:chgData name="Amy Ewing" userId="983cdbff-b560-4710-aea4-519995fb0d89" providerId="ADAL" clId="{1485851A-AE8D-49B0-BBB3-F9C3166E79C7}" dt="2019-06-11T15:53:04.660" v="378" actId="14100"/>
          <pc:sldLayoutMkLst>
            <pc:docMk/>
            <pc:sldMasterMk cId="258827473" sldId="2147483648"/>
            <pc:sldLayoutMk cId="304934878" sldId="2147483660"/>
          </pc:sldLayoutMkLst>
          <pc:spChg chg="mod">
            <ac:chgData name="Amy Ewing" userId="983cdbff-b560-4710-aea4-519995fb0d89" providerId="ADAL" clId="{1485851A-AE8D-49B0-BBB3-F9C3166E79C7}" dt="2019-06-11T15:53:04.660" v="378" actId="14100"/>
            <ac:spMkLst>
              <pc:docMk/>
              <pc:sldMasterMk cId="258827473" sldId="2147483648"/>
              <pc:sldLayoutMk cId="304934878" sldId="2147483660"/>
              <ac:spMk id="3" creationId="{A91CFC9A-14BB-4BD1-B5FA-471B70406BB1}"/>
            </ac:spMkLst>
          </pc:spChg>
          <pc:spChg chg="del mod">
            <ac:chgData name="Amy Ewing" userId="983cdbff-b560-4710-aea4-519995fb0d89" providerId="ADAL" clId="{1485851A-AE8D-49B0-BBB3-F9C3166E79C7}" dt="2019-06-11T15:52:16.142" v="363" actId="478"/>
            <ac:spMkLst>
              <pc:docMk/>
              <pc:sldMasterMk cId="258827473" sldId="2147483648"/>
              <pc:sldLayoutMk cId="304934878" sldId="2147483660"/>
              <ac:spMk id="7" creationId="{B08DA1AA-B818-43FB-8A1E-155BF99DE59F}"/>
            </ac:spMkLst>
          </pc:spChg>
          <pc:spChg chg="del mod">
            <ac:chgData name="Amy Ewing" userId="983cdbff-b560-4710-aea4-519995fb0d89" providerId="ADAL" clId="{1485851A-AE8D-49B0-BBB3-F9C3166E79C7}" dt="2019-06-11T15:52:17.397" v="364" actId="478"/>
            <ac:spMkLst>
              <pc:docMk/>
              <pc:sldMasterMk cId="258827473" sldId="2147483648"/>
              <pc:sldLayoutMk cId="304934878" sldId="2147483660"/>
              <ac:spMk id="8" creationId="{A007E5BF-0B07-4C7E-9AD5-754C5F9E2222}"/>
            </ac:spMkLst>
          </pc:spChg>
          <pc:spChg chg="del mod">
            <ac:chgData name="Amy Ewing" userId="983cdbff-b560-4710-aea4-519995fb0d89" providerId="ADAL" clId="{1485851A-AE8D-49B0-BBB3-F9C3166E79C7}" dt="2019-06-11T15:53:02.005" v="377" actId="478"/>
            <ac:spMkLst>
              <pc:docMk/>
              <pc:sldMasterMk cId="258827473" sldId="2147483648"/>
              <pc:sldLayoutMk cId="304934878" sldId="2147483660"/>
              <ac:spMk id="9" creationId="{ADB30CE0-8060-49E3-A592-7F9B551D954C}"/>
            </ac:spMkLst>
          </pc:spChg>
        </pc:sldLayoutChg>
        <pc:sldLayoutChg chg="modSp setBg">
          <pc:chgData name="Amy Ewing" userId="983cdbff-b560-4710-aea4-519995fb0d89" providerId="ADAL" clId="{1485851A-AE8D-49B0-BBB3-F9C3166E79C7}" dt="2019-06-11T15:53:33.903" v="402" actId="1035"/>
          <pc:sldLayoutMkLst>
            <pc:docMk/>
            <pc:sldMasterMk cId="258827473" sldId="2147483648"/>
            <pc:sldLayoutMk cId="2577764277" sldId="2147483661"/>
          </pc:sldLayoutMkLst>
          <pc:spChg chg="mod">
            <ac:chgData name="Amy Ewing" userId="983cdbff-b560-4710-aea4-519995fb0d89" providerId="ADAL" clId="{1485851A-AE8D-49B0-BBB3-F9C3166E79C7}" dt="2019-06-11T15:53:33.903" v="402" actId="1035"/>
            <ac:spMkLst>
              <pc:docMk/>
              <pc:sldMasterMk cId="258827473" sldId="2147483648"/>
              <pc:sldLayoutMk cId="2577764277" sldId="2147483661"/>
              <ac:spMk id="2" creationId="{F4DE73A7-D3C4-4B50-B00F-E0C55CC0F22B}"/>
            </ac:spMkLst>
          </pc:spChg>
          <pc:spChg chg="mod">
            <ac:chgData name="Amy Ewing" userId="983cdbff-b560-4710-aea4-519995fb0d89" providerId="ADAL" clId="{1485851A-AE8D-49B0-BBB3-F9C3166E79C7}" dt="2019-06-11T15:53:33.903" v="402" actId="1035"/>
            <ac:spMkLst>
              <pc:docMk/>
              <pc:sldMasterMk cId="258827473" sldId="2147483648"/>
              <pc:sldLayoutMk cId="2577764277" sldId="2147483661"/>
              <ac:spMk id="3" creationId="{DF4CF9BD-23ED-48E2-918E-A59471198559}"/>
            </ac:spMkLst>
          </pc:spChg>
        </pc:sldLayoutChg>
        <pc:sldLayoutChg chg="addSp delSp modSp">
          <pc:chgData name="Amy Ewing" userId="983cdbff-b560-4710-aea4-519995fb0d89" providerId="ADAL" clId="{1485851A-AE8D-49B0-BBB3-F9C3166E79C7}" dt="2019-06-11T15:51:10.640" v="362" actId="478"/>
          <pc:sldLayoutMkLst>
            <pc:docMk/>
            <pc:sldMasterMk cId="258827473" sldId="2147483648"/>
            <pc:sldLayoutMk cId="140873014" sldId="2147483662"/>
          </pc:sldLayoutMkLst>
          <pc:spChg chg="del mod">
            <ac:chgData name="Amy Ewing" userId="983cdbff-b560-4710-aea4-519995fb0d89" providerId="ADAL" clId="{1485851A-AE8D-49B0-BBB3-F9C3166E79C7}" dt="2019-06-11T15:50:52.662" v="356" actId="478"/>
            <ac:spMkLst>
              <pc:docMk/>
              <pc:sldMasterMk cId="258827473" sldId="2147483648"/>
              <pc:sldLayoutMk cId="140873014" sldId="2147483662"/>
              <ac:spMk id="8" creationId="{E448D91A-6884-42F3-A098-6FE7D7614666}"/>
            </ac:spMkLst>
          </pc:spChg>
          <pc:spChg chg="del mod">
            <ac:chgData name="Amy Ewing" userId="983cdbff-b560-4710-aea4-519995fb0d89" providerId="ADAL" clId="{1485851A-AE8D-49B0-BBB3-F9C3166E79C7}" dt="2019-06-11T15:50:53.283" v="357" actId="478"/>
            <ac:spMkLst>
              <pc:docMk/>
              <pc:sldMasterMk cId="258827473" sldId="2147483648"/>
              <pc:sldLayoutMk cId="140873014" sldId="2147483662"/>
              <ac:spMk id="9" creationId="{3ED8C43D-CF6A-452A-AD7F-3B897857181B}"/>
            </ac:spMkLst>
          </pc:spChg>
          <pc:spChg chg="del mod">
            <ac:chgData name="Amy Ewing" userId="983cdbff-b560-4710-aea4-519995fb0d89" providerId="ADAL" clId="{1485851A-AE8D-49B0-BBB3-F9C3166E79C7}" dt="2019-06-11T15:50:54.041" v="358" actId="478"/>
            <ac:spMkLst>
              <pc:docMk/>
              <pc:sldMasterMk cId="258827473" sldId="2147483648"/>
              <pc:sldLayoutMk cId="140873014" sldId="2147483662"/>
              <ac:spMk id="10" creationId="{9188DC4F-1B74-42DA-9F32-87B1B43E618B}"/>
            </ac:spMkLst>
          </pc:spChg>
          <pc:spChg chg="add del">
            <ac:chgData name="Amy Ewing" userId="983cdbff-b560-4710-aea4-519995fb0d89" providerId="ADAL" clId="{1485851A-AE8D-49B0-BBB3-F9C3166E79C7}" dt="2019-06-11T15:51:09.021" v="361" actId="478"/>
            <ac:spMkLst>
              <pc:docMk/>
              <pc:sldMasterMk cId="258827473" sldId="2147483648"/>
              <pc:sldLayoutMk cId="140873014" sldId="2147483662"/>
              <ac:spMk id="11" creationId="{0D7A9362-D233-41A3-9973-3BFA5DB3D0C9}"/>
            </ac:spMkLst>
          </pc:spChg>
          <pc:spChg chg="add del">
            <ac:chgData name="Amy Ewing" userId="983cdbff-b560-4710-aea4-519995fb0d89" providerId="ADAL" clId="{1485851A-AE8D-49B0-BBB3-F9C3166E79C7}" dt="2019-06-11T15:51:06.987" v="360" actId="478"/>
            <ac:spMkLst>
              <pc:docMk/>
              <pc:sldMasterMk cId="258827473" sldId="2147483648"/>
              <pc:sldLayoutMk cId="140873014" sldId="2147483662"/>
              <ac:spMk id="12" creationId="{D1587CE1-D06F-4E13-9126-C273764ACB65}"/>
            </ac:spMkLst>
          </pc:spChg>
          <pc:spChg chg="add del">
            <ac:chgData name="Amy Ewing" userId="983cdbff-b560-4710-aea4-519995fb0d89" providerId="ADAL" clId="{1485851A-AE8D-49B0-BBB3-F9C3166E79C7}" dt="2019-06-11T15:51:10.640" v="362" actId="478"/>
            <ac:spMkLst>
              <pc:docMk/>
              <pc:sldMasterMk cId="258827473" sldId="2147483648"/>
              <pc:sldLayoutMk cId="140873014" sldId="2147483662"/>
              <ac:spMk id="13" creationId="{D23BCC82-5D5C-45B5-B059-7DDCCC52865D}"/>
            </ac:spMkLst>
          </pc:spChg>
        </pc:sldLayoutChg>
        <pc:sldLayoutChg chg="delSp modSp">
          <pc:chgData name="Amy Ewing" userId="983cdbff-b560-4710-aea4-519995fb0d89" providerId="ADAL" clId="{1485851A-AE8D-49B0-BBB3-F9C3166E79C7}" dt="2019-06-11T15:54:07.374" v="412" actId="478"/>
          <pc:sldLayoutMkLst>
            <pc:docMk/>
            <pc:sldMasterMk cId="258827473" sldId="2147483648"/>
            <pc:sldLayoutMk cId="1924867412" sldId="2147483663"/>
          </pc:sldLayoutMkLst>
          <pc:spChg chg="mod">
            <ac:chgData name="Amy Ewing" userId="983cdbff-b560-4710-aea4-519995fb0d89" providerId="ADAL" clId="{1485851A-AE8D-49B0-BBB3-F9C3166E79C7}" dt="2019-06-11T15:53:57.960" v="408" actId="404"/>
            <ac:spMkLst>
              <pc:docMk/>
              <pc:sldMasterMk cId="258827473" sldId="2147483648"/>
              <pc:sldLayoutMk cId="1924867412" sldId="2147483663"/>
              <ac:spMk id="3" creationId="{609E6604-596D-470F-9029-DA079BF46AA0}"/>
            </ac:spMkLst>
          </pc:spChg>
          <pc:spChg chg="mod">
            <ac:chgData name="Amy Ewing" userId="983cdbff-b560-4710-aea4-519995fb0d89" providerId="ADAL" clId="{1485851A-AE8D-49B0-BBB3-F9C3166E79C7}" dt="2019-06-11T15:54:02.965" v="409" actId="404"/>
            <ac:spMkLst>
              <pc:docMk/>
              <pc:sldMasterMk cId="258827473" sldId="2147483648"/>
              <pc:sldLayoutMk cId="1924867412" sldId="2147483663"/>
              <ac:spMk id="4" creationId="{488A36CA-009D-4D5C-B92A-FC78CD5D0AAC}"/>
            </ac:spMkLst>
          </pc:spChg>
          <pc:spChg chg="mod">
            <ac:chgData name="Amy Ewing" userId="983cdbff-b560-4710-aea4-519995fb0d89" providerId="ADAL" clId="{1485851A-AE8D-49B0-BBB3-F9C3166E79C7}" dt="2019-06-11T15:53:57.960" v="408" actId="404"/>
            <ac:spMkLst>
              <pc:docMk/>
              <pc:sldMasterMk cId="258827473" sldId="2147483648"/>
              <pc:sldLayoutMk cId="1924867412" sldId="2147483663"/>
              <ac:spMk id="5" creationId="{42A25582-8153-4D5A-856A-C28D01F7A170}"/>
            </ac:spMkLst>
          </pc:spChg>
          <pc:spChg chg="mod">
            <ac:chgData name="Amy Ewing" userId="983cdbff-b560-4710-aea4-519995fb0d89" providerId="ADAL" clId="{1485851A-AE8D-49B0-BBB3-F9C3166E79C7}" dt="2019-06-11T15:54:02.965" v="409" actId="404"/>
            <ac:spMkLst>
              <pc:docMk/>
              <pc:sldMasterMk cId="258827473" sldId="2147483648"/>
              <pc:sldLayoutMk cId="1924867412" sldId="2147483663"/>
              <ac:spMk id="6" creationId="{42265373-5DAE-4C47-9C9E-79F56C143BB0}"/>
            </ac:spMkLst>
          </pc:spChg>
          <pc:spChg chg="del mod">
            <ac:chgData name="Amy Ewing" userId="983cdbff-b560-4710-aea4-519995fb0d89" providerId="ADAL" clId="{1485851A-AE8D-49B0-BBB3-F9C3166E79C7}" dt="2019-06-11T15:54:04.966" v="410" actId="478"/>
            <ac:spMkLst>
              <pc:docMk/>
              <pc:sldMasterMk cId="258827473" sldId="2147483648"/>
              <pc:sldLayoutMk cId="1924867412" sldId="2147483663"/>
              <ac:spMk id="10" creationId="{1F371D90-198E-4165-B4D3-93782C428E5D}"/>
            </ac:spMkLst>
          </pc:spChg>
          <pc:spChg chg="del mod">
            <ac:chgData name="Amy Ewing" userId="983cdbff-b560-4710-aea4-519995fb0d89" providerId="ADAL" clId="{1485851A-AE8D-49B0-BBB3-F9C3166E79C7}" dt="2019-06-11T15:54:05.742" v="411" actId="478"/>
            <ac:spMkLst>
              <pc:docMk/>
              <pc:sldMasterMk cId="258827473" sldId="2147483648"/>
              <pc:sldLayoutMk cId="1924867412" sldId="2147483663"/>
              <ac:spMk id="11" creationId="{69A87080-8ED8-4BCB-AA92-CC40DE8C2BE7}"/>
            </ac:spMkLst>
          </pc:spChg>
          <pc:spChg chg="del mod">
            <ac:chgData name="Amy Ewing" userId="983cdbff-b560-4710-aea4-519995fb0d89" providerId="ADAL" clId="{1485851A-AE8D-49B0-BBB3-F9C3166E79C7}" dt="2019-06-11T15:54:07.374" v="412" actId="478"/>
            <ac:spMkLst>
              <pc:docMk/>
              <pc:sldMasterMk cId="258827473" sldId="2147483648"/>
              <pc:sldLayoutMk cId="1924867412" sldId="2147483663"/>
              <ac:spMk id="12" creationId="{FF79E2A0-76CC-4DB5-8746-D334C2DEBBE8}"/>
            </ac:spMkLst>
          </pc:spChg>
        </pc:sldLayoutChg>
        <pc:sldLayoutChg chg="delSp modSp del">
          <pc:chgData name="Amy Ewing" userId="983cdbff-b560-4710-aea4-519995fb0d89" providerId="ADAL" clId="{1485851A-AE8D-49B0-BBB3-F9C3166E79C7}" dt="2019-06-11T15:59:42.619" v="455" actId="2696"/>
          <pc:sldLayoutMkLst>
            <pc:docMk/>
            <pc:sldMasterMk cId="258827473" sldId="2147483648"/>
            <pc:sldLayoutMk cId="1297238217" sldId="2147483664"/>
          </pc:sldLayoutMkLst>
          <pc:spChg chg="del mod">
            <ac:chgData name="Amy Ewing" userId="983cdbff-b560-4710-aea4-519995fb0d89" providerId="ADAL" clId="{1485851A-AE8D-49B0-BBB3-F9C3166E79C7}" dt="2019-06-11T15:54:15.818" v="413" actId="478"/>
            <ac:spMkLst>
              <pc:docMk/>
              <pc:sldMasterMk cId="258827473" sldId="2147483648"/>
              <pc:sldLayoutMk cId="1297238217" sldId="2147483664"/>
              <ac:spMk id="6" creationId="{16823C4E-D05F-4172-B42D-781BC3EECE4A}"/>
            </ac:spMkLst>
          </pc:spChg>
          <pc:spChg chg="del mod">
            <ac:chgData name="Amy Ewing" userId="983cdbff-b560-4710-aea4-519995fb0d89" providerId="ADAL" clId="{1485851A-AE8D-49B0-BBB3-F9C3166E79C7}" dt="2019-06-11T15:54:17.541" v="414" actId="478"/>
            <ac:spMkLst>
              <pc:docMk/>
              <pc:sldMasterMk cId="258827473" sldId="2147483648"/>
              <pc:sldLayoutMk cId="1297238217" sldId="2147483664"/>
              <ac:spMk id="7" creationId="{04134E5C-4183-4FCB-9FD9-82691BA0D1CB}"/>
            </ac:spMkLst>
          </pc:spChg>
          <pc:spChg chg="del mod">
            <ac:chgData name="Amy Ewing" userId="983cdbff-b560-4710-aea4-519995fb0d89" providerId="ADAL" clId="{1485851A-AE8D-49B0-BBB3-F9C3166E79C7}" dt="2019-06-11T15:54:19.196" v="415" actId="478"/>
            <ac:spMkLst>
              <pc:docMk/>
              <pc:sldMasterMk cId="258827473" sldId="2147483648"/>
              <pc:sldLayoutMk cId="1297238217" sldId="2147483664"/>
              <ac:spMk id="8" creationId="{94A25A28-2644-4BC2-81F8-7802D706E3D5}"/>
            </ac:spMkLst>
          </pc:spChg>
        </pc:sldLayoutChg>
        <pc:sldLayoutChg chg="modSp del setBg">
          <pc:chgData name="Amy Ewing" userId="983cdbff-b560-4710-aea4-519995fb0d89" providerId="ADAL" clId="{1485851A-AE8D-49B0-BBB3-F9C3166E79C7}" dt="2019-06-11T15:59:45.135" v="456" actId="2696"/>
          <pc:sldLayoutMkLst>
            <pc:docMk/>
            <pc:sldMasterMk cId="258827473" sldId="2147483648"/>
            <pc:sldLayoutMk cId="3673000410" sldId="2147483665"/>
          </pc:sldLayoutMkLst>
          <pc:spChg chg="mod">
            <ac:chgData name="Amy Ewing" userId="983cdbff-b560-4710-aea4-519995fb0d89" providerId="ADAL" clId="{1485851A-AE8D-49B0-BBB3-F9C3166E79C7}" dt="2019-06-11T15:54:35.743" v="418" actId="14100"/>
            <ac:spMkLst>
              <pc:docMk/>
              <pc:sldMasterMk cId="258827473" sldId="2147483648"/>
              <pc:sldLayoutMk cId="3673000410" sldId="2147483665"/>
              <ac:spMk id="6" creationId="{DB31F8A7-D15E-40B7-BBEB-BAA3052744C6}"/>
            </ac:spMkLst>
          </pc:spChg>
        </pc:sldLayoutChg>
        <pc:sldLayoutChg chg="addSp delSp modSp del">
          <pc:chgData name="Amy Ewing" userId="983cdbff-b560-4710-aea4-519995fb0d89" providerId="ADAL" clId="{1485851A-AE8D-49B0-BBB3-F9C3166E79C7}" dt="2019-06-11T15:55:48.761" v="425" actId="2696"/>
          <pc:sldLayoutMkLst>
            <pc:docMk/>
            <pc:sldMasterMk cId="258827473" sldId="2147483648"/>
            <pc:sldLayoutMk cId="2350272792" sldId="2147483666"/>
          </pc:sldLayoutMkLst>
          <pc:spChg chg="mod">
            <ac:chgData name="Amy Ewing" userId="983cdbff-b560-4710-aea4-519995fb0d89" providerId="ADAL" clId="{1485851A-AE8D-49B0-BBB3-F9C3166E79C7}" dt="2019-06-11T15:55:37.378" v="424" actId="120"/>
            <ac:spMkLst>
              <pc:docMk/>
              <pc:sldMasterMk cId="258827473" sldId="2147483648"/>
              <pc:sldLayoutMk cId="2350272792" sldId="2147483666"/>
              <ac:spMk id="2" creationId="{E781494F-0B77-4EA3-89F7-FFE5616CBE5D}"/>
            </ac:spMkLst>
          </pc:spChg>
          <pc:spChg chg="add del">
            <ac:chgData name="Amy Ewing" userId="983cdbff-b560-4710-aea4-519995fb0d89" providerId="ADAL" clId="{1485851A-AE8D-49B0-BBB3-F9C3166E79C7}" dt="2019-06-11T15:55:17.286" v="422" actId="11529"/>
            <ac:spMkLst>
              <pc:docMk/>
              <pc:sldMasterMk cId="258827473" sldId="2147483648"/>
              <pc:sldLayoutMk cId="2350272792" sldId="2147483666"/>
              <ac:spMk id="3" creationId="{9A753DAC-CA5A-448B-8A0B-8A3C170FE54A}"/>
            </ac:spMkLst>
          </pc:spChg>
          <pc:spChg chg="add mod">
            <ac:chgData name="Amy Ewing" userId="983cdbff-b560-4710-aea4-519995fb0d89" providerId="ADAL" clId="{1485851A-AE8D-49B0-BBB3-F9C3166E79C7}" dt="2019-06-11T15:55:17.286" v="422" actId="11529"/>
            <ac:spMkLst>
              <pc:docMk/>
              <pc:sldMasterMk cId="258827473" sldId="2147483648"/>
              <pc:sldLayoutMk cId="2350272792" sldId="2147483666"/>
              <ac:spMk id="4" creationId="{E8552F33-3C2C-4D42-BF1C-7E369AFA2AF5}"/>
            </ac:spMkLst>
          </pc:spChg>
          <pc:spChg chg="add del">
            <ac:chgData name="Amy Ewing" userId="983cdbff-b560-4710-aea4-519995fb0d89" providerId="ADAL" clId="{1485851A-AE8D-49B0-BBB3-F9C3166E79C7}" dt="2019-06-11T15:55:30.604" v="423" actId="11529"/>
            <ac:spMkLst>
              <pc:docMk/>
              <pc:sldMasterMk cId="258827473" sldId="2147483648"/>
              <pc:sldLayoutMk cId="2350272792" sldId="2147483666"/>
              <ac:spMk id="5" creationId="{34193623-D587-4402-B641-948812D8F03E}"/>
            </ac:spMkLst>
          </pc:spChg>
          <pc:spChg chg="del mod">
            <ac:chgData name="Amy Ewing" userId="983cdbff-b560-4710-aea4-519995fb0d89" providerId="ADAL" clId="{1485851A-AE8D-49B0-BBB3-F9C3166E79C7}" dt="2019-06-11T15:54:48.719" v="419" actId="478"/>
            <ac:spMkLst>
              <pc:docMk/>
              <pc:sldMasterMk cId="258827473" sldId="2147483648"/>
              <pc:sldLayoutMk cId="2350272792" sldId="2147483666"/>
              <ac:spMk id="6" creationId="{16823C4E-D05F-4172-B42D-781BC3EECE4A}"/>
            </ac:spMkLst>
          </pc:spChg>
          <pc:spChg chg="del mod">
            <ac:chgData name="Amy Ewing" userId="983cdbff-b560-4710-aea4-519995fb0d89" providerId="ADAL" clId="{1485851A-AE8D-49B0-BBB3-F9C3166E79C7}" dt="2019-06-11T15:54:48.719" v="419" actId="478"/>
            <ac:spMkLst>
              <pc:docMk/>
              <pc:sldMasterMk cId="258827473" sldId="2147483648"/>
              <pc:sldLayoutMk cId="2350272792" sldId="2147483666"/>
              <ac:spMk id="7" creationId="{04134E5C-4183-4FCB-9FD9-82691BA0D1CB}"/>
            </ac:spMkLst>
          </pc:spChg>
          <pc:spChg chg="del mod">
            <ac:chgData name="Amy Ewing" userId="983cdbff-b560-4710-aea4-519995fb0d89" providerId="ADAL" clId="{1485851A-AE8D-49B0-BBB3-F9C3166E79C7}" dt="2019-06-11T15:54:48.719" v="419" actId="478"/>
            <ac:spMkLst>
              <pc:docMk/>
              <pc:sldMasterMk cId="258827473" sldId="2147483648"/>
              <pc:sldLayoutMk cId="2350272792" sldId="2147483666"/>
              <ac:spMk id="8" creationId="{94A25A28-2644-4BC2-81F8-7802D706E3D5}"/>
            </ac:spMkLst>
          </pc:spChg>
          <pc:spChg chg="add mod">
            <ac:chgData name="Amy Ewing" userId="983cdbff-b560-4710-aea4-519995fb0d89" providerId="ADAL" clId="{1485851A-AE8D-49B0-BBB3-F9C3166E79C7}" dt="2019-06-11T15:55:30.604" v="423" actId="11529"/>
            <ac:spMkLst>
              <pc:docMk/>
              <pc:sldMasterMk cId="258827473" sldId="2147483648"/>
              <pc:sldLayoutMk cId="2350272792" sldId="2147483666"/>
              <ac:spMk id="9" creationId="{E6BEA789-C96B-454A-B8EF-5C0BE0D1FBAE}"/>
            </ac:spMkLst>
          </pc:spChg>
          <pc:spChg chg="del mod">
            <ac:chgData name="Amy Ewing" userId="983cdbff-b560-4710-aea4-519995fb0d89" providerId="ADAL" clId="{1485851A-AE8D-49B0-BBB3-F9C3166E79C7}" dt="2019-06-11T15:55:01.383" v="421" actId="478"/>
            <ac:spMkLst>
              <pc:docMk/>
              <pc:sldMasterMk cId="258827473" sldId="2147483648"/>
              <pc:sldLayoutMk cId="2350272792" sldId="2147483666"/>
              <ac:spMk id="12" creationId="{5C08B3C4-6F69-4DD4-9FCF-F8DB4DD58B87}"/>
            </ac:spMkLst>
          </pc:spChg>
        </pc:sldLayoutChg>
        <pc:sldLayoutChg chg="modSp del">
          <pc:chgData name="Amy Ewing" userId="983cdbff-b560-4710-aea4-519995fb0d89" providerId="ADAL" clId="{1485851A-AE8D-49B0-BBB3-F9C3166E79C7}" dt="2019-06-11T15:55:50.825" v="426" actId="2696"/>
          <pc:sldLayoutMkLst>
            <pc:docMk/>
            <pc:sldMasterMk cId="258827473" sldId="2147483648"/>
            <pc:sldLayoutMk cId="2798647142" sldId="2147483667"/>
          </pc:sldLayoutMkLst>
          <pc:spChg chg="mod">
            <ac:chgData name="Amy Ewing" userId="983cdbff-b560-4710-aea4-519995fb0d89" providerId="ADAL" clId="{1485851A-AE8D-49B0-BBB3-F9C3166E79C7}" dt="2019-06-11T15:40:08.972" v="293"/>
            <ac:spMkLst>
              <pc:docMk/>
              <pc:sldMasterMk cId="258827473" sldId="2147483648"/>
              <pc:sldLayoutMk cId="2798647142" sldId="2147483667"/>
              <ac:spMk id="6" creationId="{16823C4E-D05F-4172-B42D-781BC3EECE4A}"/>
            </ac:spMkLst>
          </pc:spChg>
          <pc:spChg chg="mod">
            <ac:chgData name="Amy Ewing" userId="983cdbff-b560-4710-aea4-519995fb0d89" providerId="ADAL" clId="{1485851A-AE8D-49B0-BBB3-F9C3166E79C7}" dt="2019-06-11T15:40:08.972" v="293"/>
            <ac:spMkLst>
              <pc:docMk/>
              <pc:sldMasterMk cId="258827473" sldId="2147483648"/>
              <pc:sldLayoutMk cId="2798647142" sldId="2147483667"/>
              <ac:spMk id="7" creationId="{04134E5C-4183-4FCB-9FD9-82691BA0D1CB}"/>
            </ac:spMkLst>
          </pc:spChg>
          <pc:spChg chg="mod">
            <ac:chgData name="Amy Ewing" userId="983cdbff-b560-4710-aea4-519995fb0d89" providerId="ADAL" clId="{1485851A-AE8D-49B0-BBB3-F9C3166E79C7}" dt="2019-06-11T15:40:08.972" v="293"/>
            <ac:spMkLst>
              <pc:docMk/>
              <pc:sldMasterMk cId="258827473" sldId="2147483648"/>
              <pc:sldLayoutMk cId="2798647142" sldId="2147483667"/>
              <ac:spMk id="8" creationId="{94A25A28-2644-4BC2-81F8-7802D706E3D5}"/>
            </ac:spMkLst>
          </pc:spChg>
        </pc:sldLayoutChg>
        <pc:sldLayoutChg chg="modSp del">
          <pc:chgData name="Amy Ewing" userId="983cdbff-b560-4710-aea4-519995fb0d89" providerId="ADAL" clId="{1485851A-AE8D-49B0-BBB3-F9C3166E79C7}" dt="2019-06-11T15:55:52.331" v="427" actId="2696"/>
          <pc:sldLayoutMkLst>
            <pc:docMk/>
            <pc:sldMasterMk cId="258827473" sldId="2147483648"/>
            <pc:sldLayoutMk cId="1311839439" sldId="2147483668"/>
          </pc:sldLayoutMkLst>
          <pc:spChg chg="mod">
            <ac:chgData name="Amy Ewing" userId="983cdbff-b560-4710-aea4-519995fb0d89" providerId="ADAL" clId="{1485851A-AE8D-49B0-BBB3-F9C3166E79C7}" dt="2019-06-11T15:40:08.972" v="293"/>
            <ac:spMkLst>
              <pc:docMk/>
              <pc:sldMasterMk cId="258827473" sldId="2147483648"/>
              <pc:sldLayoutMk cId="1311839439" sldId="2147483668"/>
              <ac:spMk id="6" creationId="{16823C4E-D05F-4172-B42D-781BC3EECE4A}"/>
            </ac:spMkLst>
          </pc:spChg>
          <pc:spChg chg="mod">
            <ac:chgData name="Amy Ewing" userId="983cdbff-b560-4710-aea4-519995fb0d89" providerId="ADAL" clId="{1485851A-AE8D-49B0-BBB3-F9C3166E79C7}" dt="2019-06-11T15:40:08.972" v="293"/>
            <ac:spMkLst>
              <pc:docMk/>
              <pc:sldMasterMk cId="258827473" sldId="2147483648"/>
              <pc:sldLayoutMk cId="1311839439" sldId="2147483668"/>
              <ac:spMk id="7" creationId="{04134E5C-4183-4FCB-9FD9-82691BA0D1CB}"/>
            </ac:spMkLst>
          </pc:spChg>
          <pc:spChg chg="mod">
            <ac:chgData name="Amy Ewing" userId="983cdbff-b560-4710-aea4-519995fb0d89" providerId="ADAL" clId="{1485851A-AE8D-49B0-BBB3-F9C3166E79C7}" dt="2019-06-11T15:40:08.972" v="293"/>
            <ac:spMkLst>
              <pc:docMk/>
              <pc:sldMasterMk cId="258827473" sldId="2147483648"/>
              <pc:sldLayoutMk cId="1311839439" sldId="2147483668"/>
              <ac:spMk id="8" creationId="{94A25A28-2644-4BC2-81F8-7802D706E3D5}"/>
            </ac:spMkLst>
          </pc:spChg>
        </pc:sldLayoutChg>
        <pc:sldLayoutChg chg="modSp del">
          <pc:chgData name="Amy Ewing" userId="983cdbff-b560-4710-aea4-519995fb0d89" providerId="ADAL" clId="{1485851A-AE8D-49B0-BBB3-F9C3166E79C7}" dt="2019-06-11T15:55:53.604" v="428" actId="2696"/>
          <pc:sldLayoutMkLst>
            <pc:docMk/>
            <pc:sldMasterMk cId="258827473" sldId="2147483648"/>
            <pc:sldLayoutMk cId="2330702511" sldId="2147483669"/>
          </pc:sldLayoutMkLst>
          <pc:spChg chg="mod">
            <ac:chgData name="Amy Ewing" userId="983cdbff-b560-4710-aea4-519995fb0d89" providerId="ADAL" clId="{1485851A-AE8D-49B0-BBB3-F9C3166E79C7}" dt="2019-06-11T15:40:08.972" v="293"/>
            <ac:spMkLst>
              <pc:docMk/>
              <pc:sldMasterMk cId="258827473" sldId="2147483648"/>
              <pc:sldLayoutMk cId="2330702511" sldId="2147483669"/>
              <ac:spMk id="6" creationId="{16823C4E-D05F-4172-B42D-781BC3EECE4A}"/>
            </ac:spMkLst>
          </pc:spChg>
          <pc:spChg chg="mod">
            <ac:chgData name="Amy Ewing" userId="983cdbff-b560-4710-aea4-519995fb0d89" providerId="ADAL" clId="{1485851A-AE8D-49B0-BBB3-F9C3166E79C7}" dt="2019-06-11T15:40:08.972" v="293"/>
            <ac:spMkLst>
              <pc:docMk/>
              <pc:sldMasterMk cId="258827473" sldId="2147483648"/>
              <pc:sldLayoutMk cId="2330702511" sldId="2147483669"/>
              <ac:spMk id="7" creationId="{04134E5C-4183-4FCB-9FD9-82691BA0D1CB}"/>
            </ac:spMkLst>
          </pc:spChg>
          <pc:spChg chg="mod">
            <ac:chgData name="Amy Ewing" userId="983cdbff-b560-4710-aea4-519995fb0d89" providerId="ADAL" clId="{1485851A-AE8D-49B0-BBB3-F9C3166E79C7}" dt="2019-06-11T15:40:08.972" v="293"/>
            <ac:spMkLst>
              <pc:docMk/>
              <pc:sldMasterMk cId="258827473" sldId="2147483648"/>
              <pc:sldLayoutMk cId="2330702511" sldId="2147483669"/>
              <ac:spMk id="8" creationId="{94A25A28-2644-4BC2-81F8-7802D706E3D5}"/>
            </ac:spMkLst>
          </pc:spChg>
        </pc:sldLayoutChg>
        <pc:sldLayoutChg chg="addSp delSp modSp">
          <pc:chgData name="Amy Ewing" userId="983cdbff-b560-4710-aea4-519995fb0d89" providerId="ADAL" clId="{1485851A-AE8D-49B0-BBB3-F9C3166E79C7}" dt="2019-06-11T16:01:20.577" v="478" actId="11529"/>
          <pc:sldLayoutMkLst>
            <pc:docMk/>
            <pc:sldMasterMk cId="258827473" sldId="2147483648"/>
            <pc:sldLayoutMk cId="613682422" sldId="2147483670"/>
          </pc:sldLayoutMkLst>
          <pc:spChg chg="del">
            <ac:chgData name="Amy Ewing" userId="983cdbff-b560-4710-aea4-519995fb0d89" providerId="ADAL" clId="{1485851A-AE8D-49B0-BBB3-F9C3166E79C7}" dt="2019-06-11T16:00:53.894" v="473" actId="478"/>
            <ac:spMkLst>
              <pc:docMk/>
              <pc:sldMasterMk cId="258827473" sldId="2147483648"/>
              <pc:sldLayoutMk cId="613682422" sldId="2147483670"/>
              <ac:spMk id="2" creationId="{12B7F715-3B1A-40DD-9736-A833049489E1}"/>
            </ac:spMkLst>
          </pc:spChg>
          <pc:spChg chg="del mod">
            <ac:chgData name="Amy Ewing" userId="983cdbff-b560-4710-aea4-519995fb0d89" providerId="ADAL" clId="{1485851A-AE8D-49B0-BBB3-F9C3166E79C7}" dt="2019-06-11T16:01:07.665" v="477" actId="478"/>
            <ac:spMkLst>
              <pc:docMk/>
              <pc:sldMasterMk cId="258827473" sldId="2147483648"/>
              <pc:sldLayoutMk cId="613682422" sldId="2147483670"/>
              <ac:spMk id="3" creationId="{F557962F-1241-461C-99A6-B7E901C8D7DB}"/>
            </ac:spMkLst>
          </pc:spChg>
          <pc:spChg chg="del">
            <ac:chgData name="Amy Ewing" userId="983cdbff-b560-4710-aea4-519995fb0d89" providerId="ADAL" clId="{1485851A-AE8D-49B0-BBB3-F9C3166E79C7}" dt="2019-06-11T16:00:55.500" v="474" actId="478"/>
            <ac:spMkLst>
              <pc:docMk/>
              <pc:sldMasterMk cId="258827473" sldId="2147483648"/>
              <pc:sldLayoutMk cId="613682422" sldId="2147483670"/>
              <ac:spMk id="4" creationId="{CD08469D-3D2D-4419-8B51-74D9AC28D247}"/>
            </ac:spMkLst>
          </pc:spChg>
          <pc:spChg chg="add del">
            <ac:chgData name="Amy Ewing" userId="983cdbff-b560-4710-aea4-519995fb0d89" providerId="ADAL" clId="{1485851A-AE8D-49B0-BBB3-F9C3166E79C7}" dt="2019-06-11T16:01:20.577" v="478" actId="11529"/>
            <ac:spMkLst>
              <pc:docMk/>
              <pc:sldMasterMk cId="258827473" sldId="2147483648"/>
              <pc:sldLayoutMk cId="613682422" sldId="2147483670"/>
              <ac:spMk id="5" creationId="{331E78DF-2F69-4AB8-859A-63D04DC45F70}"/>
            </ac:spMkLst>
          </pc:spChg>
          <pc:spChg chg="add mod">
            <ac:chgData name="Amy Ewing" userId="983cdbff-b560-4710-aea4-519995fb0d89" providerId="ADAL" clId="{1485851A-AE8D-49B0-BBB3-F9C3166E79C7}" dt="2019-06-11T16:01:20.577" v="478" actId="11529"/>
            <ac:spMkLst>
              <pc:docMk/>
              <pc:sldMasterMk cId="258827473" sldId="2147483648"/>
              <pc:sldLayoutMk cId="613682422" sldId="2147483670"/>
              <ac:spMk id="6" creationId="{C4B2E0CD-7ACE-4BA2-B2F3-BFAC30135546}"/>
            </ac:spMkLst>
          </pc:spChg>
          <pc:spChg chg="del mod">
            <ac:chgData name="Amy Ewing" userId="983cdbff-b560-4710-aea4-519995fb0d89" providerId="ADAL" clId="{1485851A-AE8D-49B0-BBB3-F9C3166E79C7}" dt="2019-06-11T15:59:58.791" v="457" actId="478"/>
            <ac:spMkLst>
              <pc:docMk/>
              <pc:sldMasterMk cId="258827473" sldId="2147483648"/>
              <pc:sldLayoutMk cId="613682422" sldId="2147483670"/>
              <ac:spMk id="8" creationId="{6E2605DF-D8BC-4DA4-9B51-85F32730B693}"/>
            </ac:spMkLst>
          </pc:spChg>
          <pc:spChg chg="del mod">
            <ac:chgData name="Amy Ewing" userId="983cdbff-b560-4710-aea4-519995fb0d89" providerId="ADAL" clId="{1485851A-AE8D-49B0-BBB3-F9C3166E79C7}" dt="2019-06-11T16:00:00.411" v="458" actId="478"/>
            <ac:spMkLst>
              <pc:docMk/>
              <pc:sldMasterMk cId="258827473" sldId="2147483648"/>
              <pc:sldLayoutMk cId="613682422" sldId="2147483670"/>
              <ac:spMk id="9" creationId="{364A5FF1-D07C-4544-9E8A-87C373EAEE64}"/>
            </ac:spMkLst>
          </pc:spChg>
          <pc:spChg chg="del mod">
            <ac:chgData name="Amy Ewing" userId="983cdbff-b560-4710-aea4-519995fb0d89" providerId="ADAL" clId="{1485851A-AE8D-49B0-BBB3-F9C3166E79C7}" dt="2019-06-11T16:00:01.475" v="459" actId="478"/>
            <ac:spMkLst>
              <pc:docMk/>
              <pc:sldMasterMk cId="258827473" sldId="2147483648"/>
              <pc:sldLayoutMk cId="613682422" sldId="2147483670"/>
              <ac:spMk id="10" creationId="{F224B775-F751-4D99-8CA9-463C2A7979C6}"/>
            </ac:spMkLst>
          </pc:spChg>
          <pc:spChg chg="add">
            <ac:chgData name="Amy Ewing" userId="983cdbff-b560-4710-aea4-519995fb0d89" providerId="ADAL" clId="{1485851A-AE8D-49B0-BBB3-F9C3166E79C7}" dt="2019-06-11T16:00:56.376" v="475"/>
            <ac:spMkLst>
              <pc:docMk/>
              <pc:sldMasterMk cId="258827473" sldId="2147483648"/>
              <pc:sldLayoutMk cId="613682422" sldId="2147483670"/>
              <ac:spMk id="11" creationId="{A3AD1384-982E-4578-A054-3D554F635070}"/>
            </ac:spMkLst>
          </pc:spChg>
          <pc:spChg chg="add">
            <ac:chgData name="Amy Ewing" userId="983cdbff-b560-4710-aea4-519995fb0d89" providerId="ADAL" clId="{1485851A-AE8D-49B0-BBB3-F9C3166E79C7}" dt="2019-06-11T16:00:56.376" v="475"/>
            <ac:spMkLst>
              <pc:docMk/>
              <pc:sldMasterMk cId="258827473" sldId="2147483648"/>
              <pc:sldLayoutMk cId="613682422" sldId="2147483670"/>
              <ac:spMk id="12" creationId="{612FC63B-D685-48C7-A0DB-DD9690CCF42B}"/>
            </ac:spMkLst>
          </pc:spChg>
        </pc:sldLayoutChg>
        <pc:sldLayoutChg chg="delSp modSp">
          <pc:chgData name="Amy Ewing" userId="983cdbff-b560-4710-aea4-519995fb0d89" providerId="ADAL" clId="{1485851A-AE8D-49B0-BBB3-F9C3166E79C7}" dt="2019-06-11T16:00:40.695" v="472" actId="403"/>
          <pc:sldLayoutMkLst>
            <pc:docMk/>
            <pc:sldMasterMk cId="258827473" sldId="2147483648"/>
            <pc:sldLayoutMk cId="562159162" sldId="2147483671"/>
          </pc:sldLayoutMkLst>
          <pc:spChg chg="mod">
            <ac:chgData name="Amy Ewing" userId="983cdbff-b560-4710-aea4-519995fb0d89" providerId="ADAL" clId="{1485851A-AE8D-49B0-BBB3-F9C3166E79C7}" dt="2019-06-11T16:00:40.695" v="472" actId="403"/>
            <ac:spMkLst>
              <pc:docMk/>
              <pc:sldMasterMk cId="258827473" sldId="2147483648"/>
              <pc:sldLayoutMk cId="562159162" sldId="2147483671"/>
              <ac:spMk id="2" creationId="{330EDBAD-12CA-415D-AA46-C6B2D932C8AE}"/>
            </ac:spMkLst>
          </pc:spChg>
          <pc:spChg chg="mod">
            <ac:chgData name="Amy Ewing" userId="983cdbff-b560-4710-aea4-519995fb0d89" providerId="ADAL" clId="{1485851A-AE8D-49B0-BBB3-F9C3166E79C7}" dt="2019-06-11T16:00:16.986" v="464" actId="1076"/>
            <ac:spMkLst>
              <pc:docMk/>
              <pc:sldMasterMk cId="258827473" sldId="2147483648"/>
              <pc:sldLayoutMk cId="562159162" sldId="2147483671"/>
              <ac:spMk id="3" creationId="{8786887C-FE77-47F8-8530-26D4F37E552A}"/>
            </ac:spMkLst>
          </pc:spChg>
          <pc:spChg chg="mod">
            <ac:chgData name="Amy Ewing" userId="983cdbff-b560-4710-aea4-519995fb0d89" providerId="ADAL" clId="{1485851A-AE8D-49B0-BBB3-F9C3166E79C7}" dt="2019-06-11T16:00:38.333" v="471" actId="14100"/>
            <ac:spMkLst>
              <pc:docMk/>
              <pc:sldMasterMk cId="258827473" sldId="2147483648"/>
              <pc:sldLayoutMk cId="562159162" sldId="2147483671"/>
              <ac:spMk id="4" creationId="{6F94E864-9328-4567-972E-CC5D37545AC0}"/>
            </ac:spMkLst>
          </pc:spChg>
          <pc:spChg chg="del mod">
            <ac:chgData name="Amy Ewing" userId="983cdbff-b560-4710-aea4-519995fb0d89" providerId="ADAL" clId="{1485851A-AE8D-49B0-BBB3-F9C3166E79C7}" dt="2019-06-11T16:00:04.314" v="460" actId="478"/>
            <ac:spMkLst>
              <pc:docMk/>
              <pc:sldMasterMk cId="258827473" sldId="2147483648"/>
              <pc:sldLayoutMk cId="562159162" sldId="2147483671"/>
              <ac:spMk id="8" creationId="{6CB6D575-6187-4EDB-8FDB-5A682CA15E4D}"/>
            </ac:spMkLst>
          </pc:spChg>
          <pc:spChg chg="del mod">
            <ac:chgData name="Amy Ewing" userId="983cdbff-b560-4710-aea4-519995fb0d89" providerId="ADAL" clId="{1485851A-AE8D-49B0-BBB3-F9C3166E79C7}" dt="2019-06-11T16:00:08.029" v="462" actId="478"/>
            <ac:spMkLst>
              <pc:docMk/>
              <pc:sldMasterMk cId="258827473" sldId="2147483648"/>
              <pc:sldLayoutMk cId="562159162" sldId="2147483671"/>
              <ac:spMk id="9" creationId="{BE734C7B-6BFC-48E9-BF95-0F50C39EC3D6}"/>
            </ac:spMkLst>
          </pc:spChg>
          <pc:spChg chg="del mod">
            <ac:chgData name="Amy Ewing" userId="983cdbff-b560-4710-aea4-519995fb0d89" providerId="ADAL" clId="{1485851A-AE8D-49B0-BBB3-F9C3166E79C7}" dt="2019-06-11T16:00:09.944" v="463" actId="478"/>
            <ac:spMkLst>
              <pc:docMk/>
              <pc:sldMasterMk cId="258827473" sldId="2147483648"/>
              <pc:sldLayoutMk cId="562159162" sldId="2147483671"/>
              <ac:spMk id="10" creationId="{0D5ED706-F73A-4823-A682-460644D209FF}"/>
            </ac:spMkLst>
          </pc:spChg>
        </pc:sldLayoutChg>
        <pc:sldLayoutChg chg="delSp modSp">
          <pc:chgData name="Amy Ewing" userId="983cdbff-b560-4710-aea4-519995fb0d89" providerId="ADAL" clId="{1485851A-AE8D-49B0-BBB3-F9C3166E79C7}" dt="2019-06-11T16:16:22.143" v="606" actId="2711"/>
          <pc:sldLayoutMkLst>
            <pc:docMk/>
            <pc:sldMasterMk cId="258827473" sldId="2147483648"/>
            <pc:sldLayoutMk cId="185802004" sldId="2147483672"/>
          </pc:sldLayoutMkLst>
          <pc:spChg chg="del mod">
            <ac:chgData name="Amy Ewing" userId="983cdbff-b560-4710-aea4-519995fb0d89" providerId="ADAL" clId="{1485851A-AE8D-49B0-BBB3-F9C3166E79C7}" dt="2019-06-11T16:01:53.331" v="479" actId="478"/>
            <ac:spMkLst>
              <pc:docMk/>
              <pc:sldMasterMk cId="258827473" sldId="2147483648"/>
              <pc:sldLayoutMk cId="185802004" sldId="2147483672"/>
              <ac:spMk id="12" creationId="{600545A8-7F25-4958-BF58-AC999AB126B3}"/>
            </ac:spMkLst>
          </pc:spChg>
          <pc:spChg chg="del mod">
            <ac:chgData name="Amy Ewing" userId="983cdbff-b560-4710-aea4-519995fb0d89" providerId="ADAL" clId="{1485851A-AE8D-49B0-BBB3-F9C3166E79C7}" dt="2019-06-11T16:01:55.052" v="480" actId="478"/>
            <ac:spMkLst>
              <pc:docMk/>
              <pc:sldMasterMk cId="258827473" sldId="2147483648"/>
              <pc:sldLayoutMk cId="185802004" sldId="2147483672"/>
              <ac:spMk id="13" creationId="{A9D51F60-14CC-416C-A4FB-DB09F5672DE2}"/>
            </ac:spMkLst>
          </pc:spChg>
          <pc:spChg chg="del mod">
            <ac:chgData name="Amy Ewing" userId="983cdbff-b560-4710-aea4-519995fb0d89" providerId="ADAL" clId="{1485851A-AE8D-49B0-BBB3-F9C3166E79C7}" dt="2019-06-11T16:01:56.791" v="481" actId="478"/>
            <ac:spMkLst>
              <pc:docMk/>
              <pc:sldMasterMk cId="258827473" sldId="2147483648"/>
              <pc:sldLayoutMk cId="185802004" sldId="2147483672"/>
              <ac:spMk id="14" creationId="{A6CF8ACB-4CC9-4FBB-B281-7130DD30057F}"/>
            </ac:spMkLst>
          </pc:spChg>
          <pc:spChg chg="mod">
            <ac:chgData name="Amy Ewing" userId="983cdbff-b560-4710-aea4-519995fb0d89" providerId="ADAL" clId="{1485851A-AE8D-49B0-BBB3-F9C3166E79C7}" dt="2019-06-11T16:16:22.143" v="606" actId="2711"/>
            <ac:spMkLst>
              <pc:docMk/>
              <pc:sldMasterMk cId="258827473" sldId="2147483648"/>
              <pc:sldLayoutMk cId="185802004" sldId="2147483672"/>
              <ac:spMk id="16" creationId="{B3472B67-5896-46A2-9DD5-24CA24662B36}"/>
            </ac:spMkLst>
          </pc:spChg>
          <pc:spChg chg="mod">
            <ac:chgData name="Amy Ewing" userId="983cdbff-b560-4710-aea4-519995fb0d89" providerId="ADAL" clId="{1485851A-AE8D-49B0-BBB3-F9C3166E79C7}" dt="2019-06-11T16:16:22.143" v="606" actId="2711"/>
            <ac:spMkLst>
              <pc:docMk/>
              <pc:sldMasterMk cId="258827473" sldId="2147483648"/>
              <pc:sldLayoutMk cId="185802004" sldId="2147483672"/>
              <ac:spMk id="18" creationId="{3266E15C-A360-4E22-9AF6-3148C95D5DCA}"/>
            </ac:spMkLst>
          </pc:spChg>
          <pc:spChg chg="mod">
            <ac:chgData name="Amy Ewing" userId="983cdbff-b560-4710-aea4-519995fb0d89" providerId="ADAL" clId="{1485851A-AE8D-49B0-BBB3-F9C3166E79C7}" dt="2019-06-11T16:16:22.143" v="606" actId="2711"/>
            <ac:spMkLst>
              <pc:docMk/>
              <pc:sldMasterMk cId="258827473" sldId="2147483648"/>
              <pc:sldLayoutMk cId="185802004" sldId="2147483672"/>
              <ac:spMk id="20" creationId="{E0306749-622D-426F-87FF-5982AE48F642}"/>
            </ac:spMkLst>
          </pc:spChg>
          <pc:spChg chg="mod">
            <ac:chgData name="Amy Ewing" userId="983cdbff-b560-4710-aea4-519995fb0d89" providerId="ADAL" clId="{1485851A-AE8D-49B0-BBB3-F9C3166E79C7}" dt="2019-06-11T16:16:22.143" v="606" actId="2711"/>
            <ac:spMkLst>
              <pc:docMk/>
              <pc:sldMasterMk cId="258827473" sldId="2147483648"/>
              <pc:sldLayoutMk cId="185802004" sldId="2147483672"/>
              <ac:spMk id="22" creationId="{A0B7C77D-E564-4BD5-912E-C5E60CEFAAE6}"/>
            </ac:spMkLst>
          </pc:spChg>
        </pc:sldLayoutChg>
        <pc:sldLayoutChg chg="delSp modSp">
          <pc:chgData name="Amy Ewing" userId="983cdbff-b560-4710-aea4-519995fb0d89" providerId="ADAL" clId="{1485851A-AE8D-49B0-BBB3-F9C3166E79C7}" dt="2019-06-11T16:02:14.460" v="485" actId="2711"/>
          <pc:sldLayoutMkLst>
            <pc:docMk/>
            <pc:sldMasterMk cId="258827473" sldId="2147483648"/>
            <pc:sldLayoutMk cId="2361072295" sldId="2147483673"/>
          </pc:sldLayoutMkLst>
          <pc:spChg chg="del mod">
            <ac:chgData name="Amy Ewing" userId="983cdbff-b560-4710-aea4-519995fb0d89" providerId="ADAL" clId="{1485851A-AE8D-49B0-BBB3-F9C3166E79C7}" dt="2019-06-11T16:02:01.646" v="482" actId="478"/>
            <ac:spMkLst>
              <pc:docMk/>
              <pc:sldMasterMk cId="258827473" sldId="2147483648"/>
              <pc:sldLayoutMk cId="2361072295" sldId="2147483673"/>
              <ac:spMk id="3" creationId="{E01A2B53-517F-42F5-841F-44A489EBC6F2}"/>
            </ac:spMkLst>
          </pc:spChg>
          <pc:spChg chg="del mod">
            <ac:chgData name="Amy Ewing" userId="983cdbff-b560-4710-aea4-519995fb0d89" providerId="ADAL" clId="{1485851A-AE8D-49B0-BBB3-F9C3166E79C7}" dt="2019-06-11T16:02:03.454" v="483" actId="478"/>
            <ac:spMkLst>
              <pc:docMk/>
              <pc:sldMasterMk cId="258827473" sldId="2147483648"/>
              <pc:sldLayoutMk cId="2361072295" sldId="2147483673"/>
              <ac:spMk id="4" creationId="{0C9A1BA2-DEF7-4B59-A9FE-17CF18E0CDAE}"/>
            </ac:spMkLst>
          </pc:spChg>
          <pc:spChg chg="del mod">
            <ac:chgData name="Amy Ewing" userId="983cdbff-b560-4710-aea4-519995fb0d89" providerId="ADAL" clId="{1485851A-AE8D-49B0-BBB3-F9C3166E79C7}" dt="2019-06-11T16:02:05.120" v="484" actId="478"/>
            <ac:spMkLst>
              <pc:docMk/>
              <pc:sldMasterMk cId="258827473" sldId="2147483648"/>
              <pc:sldLayoutMk cId="2361072295" sldId="2147483673"/>
              <ac:spMk id="5" creationId="{2848E383-0797-4E2C-A2D9-131898D70A28}"/>
            </ac:spMkLst>
          </pc:spChg>
          <pc:spChg chg="mod">
            <ac:chgData name="Amy Ewing" userId="983cdbff-b560-4710-aea4-519995fb0d89" providerId="ADAL" clId="{1485851A-AE8D-49B0-BBB3-F9C3166E79C7}" dt="2019-06-11T16:02:14.460" v="485" actId="2711"/>
            <ac:spMkLst>
              <pc:docMk/>
              <pc:sldMasterMk cId="258827473" sldId="2147483648"/>
              <pc:sldLayoutMk cId="2361072295" sldId="2147483673"/>
              <ac:spMk id="11" creationId="{DA436016-374A-4B2B-B2DA-C86D1E358D0C}"/>
            </ac:spMkLst>
          </pc:spChg>
          <pc:spChg chg="mod">
            <ac:chgData name="Amy Ewing" userId="983cdbff-b560-4710-aea4-519995fb0d89" providerId="ADAL" clId="{1485851A-AE8D-49B0-BBB3-F9C3166E79C7}" dt="2019-06-11T16:02:14.460" v="485" actId="2711"/>
            <ac:spMkLst>
              <pc:docMk/>
              <pc:sldMasterMk cId="258827473" sldId="2147483648"/>
              <pc:sldLayoutMk cId="2361072295" sldId="2147483673"/>
              <ac:spMk id="16" creationId="{A22D235C-5716-4452-9D49-7E8A7FB18921}"/>
            </ac:spMkLst>
          </pc:spChg>
          <pc:spChg chg="mod">
            <ac:chgData name="Amy Ewing" userId="983cdbff-b560-4710-aea4-519995fb0d89" providerId="ADAL" clId="{1485851A-AE8D-49B0-BBB3-F9C3166E79C7}" dt="2019-06-11T16:02:14.460" v="485" actId="2711"/>
            <ac:spMkLst>
              <pc:docMk/>
              <pc:sldMasterMk cId="258827473" sldId="2147483648"/>
              <pc:sldLayoutMk cId="2361072295" sldId="2147483673"/>
              <ac:spMk id="19" creationId="{D4D132A0-60BE-4620-985E-D7FB46DFDFF0}"/>
            </ac:spMkLst>
          </pc:spChg>
          <pc:spChg chg="mod">
            <ac:chgData name="Amy Ewing" userId="983cdbff-b560-4710-aea4-519995fb0d89" providerId="ADAL" clId="{1485851A-AE8D-49B0-BBB3-F9C3166E79C7}" dt="2019-06-11T16:02:14.460" v="485" actId="2711"/>
            <ac:spMkLst>
              <pc:docMk/>
              <pc:sldMasterMk cId="258827473" sldId="2147483648"/>
              <pc:sldLayoutMk cId="2361072295" sldId="2147483673"/>
              <ac:spMk id="22" creationId="{FC052CEB-232C-45B2-8852-9423E5EE4F63}"/>
            </ac:spMkLst>
          </pc:spChg>
        </pc:sldLayoutChg>
        <pc:sldLayoutChg chg="del">
          <pc:chgData name="Amy Ewing" userId="983cdbff-b560-4710-aea4-519995fb0d89" providerId="ADAL" clId="{1485851A-AE8D-49B0-BBB3-F9C3166E79C7}" dt="2019-06-11T16:13:31.079" v="605" actId="2696"/>
          <pc:sldLayoutMkLst>
            <pc:docMk/>
            <pc:sldMasterMk cId="258827473" sldId="2147483648"/>
            <pc:sldLayoutMk cId="1999255794" sldId="2147483674"/>
          </pc:sldLayoutMkLst>
        </pc:sldLayoutChg>
        <pc:sldLayoutChg chg="addSp delSp modSp setBg">
          <pc:chgData name="Amy Ewing" userId="983cdbff-b560-4710-aea4-519995fb0d89" providerId="ADAL" clId="{1485851A-AE8D-49B0-BBB3-F9C3166E79C7}" dt="2019-06-11T15:57:19.688" v="445"/>
          <pc:sldLayoutMkLst>
            <pc:docMk/>
            <pc:sldMasterMk cId="258827473" sldId="2147483648"/>
            <pc:sldLayoutMk cId="1573913850" sldId="2147483675"/>
          </pc:sldLayoutMkLst>
          <pc:spChg chg="mod">
            <ac:chgData name="Amy Ewing" userId="983cdbff-b560-4710-aea4-519995fb0d89" providerId="ADAL" clId="{1485851A-AE8D-49B0-BBB3-F9C3166E79C7}" dt="2019-06-11T15:57:13.791" v="443" actId="207"/>
            <ac:spMkLst>
              <pc:docMk/>
              <pc:sldMasterMk cId="258827473" sldId="2147483648"/>
              <pc:sldLayoutMk cId="1573913850" sldId="2147483675"/>
              <ac:spMk id="2" creationId="{0D2F1352-E02A-48EE-8B69-1A8B35177FA6}"/>
            </ac:spMkLst>
          </pc:spChg>
          <pc:spChg chg="mod">
            <ac:chgData name="Amy Ewing" userId="983cdbff-b560-4710-aea4-519995fb0d89" providerId="ADAL" clId="{1485851A-AE8D-49B0-BBB3-F9C3166E79C7}" dt="2019-06-11T15:57:13.791" v="443" actId="207"/>
            <ac:spMkLst>
              <pc:docMk/>
              <pc:sldMasterMk cId="258827473" sldId="2147483648"/>
              <pc:sldLayoutMk cId="1573913850" sldId="2147483675"/>
              <ac:spMk id="3" creationId="{609E6604-596D-470F-9029-DA079BF46AA0}"/>
            </ac:spMkLst>
          </pc:spChg>
          <pc:spChg chg="del">
            <ac:chgData name="Amy Ewing" userId="983cdbff-b560-4710-aea4-519995fb0d89" providerId="ADAL" clId="{1485851A-AE8D-49B0-BBB3-F9C3166E79C7}" dt="2019-06-11T15:56:06.099" v="429" actId="478"/>
            <ac:spMkLst>
              <pc:docMk/>
              <pc:sldMasterMk cId="258827473" sldId="2147483648"/>
              <pc:sldLayoutMk cId="1573913850" sldId="2147483675"/>
              <ac:spMk id="4" creationId="{488A36CA-009D-4D5C-B92A-FC78CD5D0AAC}"/>
            </ac:spMkLst>
          </pc:spChg>
          <pc:spChg chg="mod">
            <ac:chgData name="Amy Ewing" userId="983cdbff-b560-4710-aea4-519995fb0d89" providerId="ADAL" clId="{1485851A-AE8D-49B0-BBB3-F9C3166E79C7}" dt="2019-06-11T15:57:13.791" v="443" actId="207"/>
            <ac:spMkLst>
              <pc:docMk/>
              <pc:sldMasterMk cId="258827473" sldId="2147483648"/>
              <pc:sldLayoutMk cId="1573913850" sldId="2147483675"/>
              <ac:spMk id="5" creationId="{42A25582-8153-4D5A-856A-C28D01F7A170}"/>
            </ac:spMkLst>
          </pc:spChg>
          <pc:spChg chg="del">
            <ac:chgData name="Amy Ewing" userId="983cdbff-b560-4710-aea4-519995fb0d89" providerId="ADAL" clId="{1485851A-AE8D-49B0-BBB3-F9C3166E79C7}" dt="2019-06-11T15:56:07.694" v="430" actId="478"/>
            <ac:spMkLst>
              <pc:docMk/>
              <pc:sldMasterMk cId="258827473" sldId="2147483648"/>
              <pc:sldLayoutMk cId="1573913850" sldId="2147483675"/>
              <ac:spMk id="6" creationId="{42265373-5DAE-4C47-9C9E-79F56C143BB0}"/>
            </ac:spMkLst>
          </pc:spChg>
          <pc:spChg chg="add del">
            <ac:chgData name="Amy Ewing" userId="983cdbff-b560-4710-aea4-519995fb0d89" providerId="ADAL" clId="{1485851A-AE8D-49B0-BBB3-F9C3166E79C7}" dt="2019-06-11T15:56:19.544" v="431" actId="11529"/>
            <ac:spMkLst>
              <pc:docMk/>
              <pc:sldMasterMk cId="258827473" sldId="2147483648"/>
              <pc:sldLayoutMk cId="1573913850" sldId="2147483675"/>
              <ac:spMk id="7" creationId="{9FAC348A-C387-4902-AF14-DF0FBD21196B}"/>
            </ac:spMkLst>
          </pc:spChg>
          <pc:spChg chg="add mod">
            <ac:chgData name="Amy Ewing" userId="983cdbff-b560-4710-aea4-519995fb0d89" providerId="ADAL" clId="{1485851A-AE8D-49B0-BBB3-F9C3166E79C7}" dt="2019-06-11T15:57:06.859" v="442" actId="14100"/>
            <ac:spMkLst>
              <pc:docMk/>
              <pc:sldMasterMk cId="258827473" sldId="2147483648"/>
              <pc:sldLayoutMk cId="1573913850" sldId="2147483675"/>
              <ac:spMk id="8" creationId="{1D81329E-3F08-4995-AD3C-33B99777D36B}"/>
            </ac:spMkLst>
          </pc:spChg>
          <pc:spChg chg="add mod">
            <ac:chgData name="Amy Ewing" userId="983cdbff-b560-4710-aea4-519995fb0d89" providerId="ADAL" clId="{1485851A-AE8D-49B0-BBB3-F9C3166E79C7}" dt="2019-06-11T15:57:06.859" v="442" actId="14100"/>
            <ac:spMkLst>
              <pc:docMk/>
              <pc:sldMasterMk cId="258827473" sldId="2147483648"/>
              <pc:sldLayoutMk cId="1573913850" sldId="2147483675"/>
              <ac:spMk id="9" creationId="{B94B1923-CE7B-4AFD-A50E-DA090904B0CB}"/>
            </ac:spMkLst>
          </pc:spChg>
        </pc:sldLayoutChg>
        <pc:sldLayoutChg chg="setBg">
          <pc:chgData name="Amy Ewing" userId="983cdbff-b560-4710-aea4-519995fb0d89" providerId="ADAL" clId="{1485851A-AE8D-49B0-BBB3-F9C3166E79C7}" dt="2019-06-11T15:57:48.021" v="447"/>
          <pc:sldLayoutMkLst>
            <pc:docMk/>
            <pc:sldMasterMk cId="258827473" sldId="2147483648"/>
            <pc:sldLayoutMk cId="451470514" sldId="2147483676"/>
          </pc:sldLayoutMkLst>
        </pc:sldLayoutChg>
        <pc:sldLayoutChg chg="setBg">
          <pc:chgData name="Amy Ewing" userId="983cdbff-b560-4710-aea4-519995fb0d89" providerId="ADAL" clId="{1485851A-AE8D-49B0-BBB3-F9C3166E79C7}" dt="2019-06-11T15:58:29.103" v="449"/>
          <pc:sldLayoutMkLst>
            <pc:docMk/>
            <pc:sldMasterMk cId="258827473" sldId="2147483648"/>
            <pc:sldLayoutMk cId="1680225347" sldId="2147483677"/>
          </pc:sldLayoutMkLst>
        </pc:sldLayoutChg>
        <pc:sldLayoutChg chg="modSp setBg">
          <pc:chgData name="Amy Ewing" userId="983cdbff-b560-4710-aea4-519995fb0d89" providerId="ADAL" clId="{1485851A-AE8D-49B0-BBB3-F9C3166E79C7}" dt="2019-06-11T15:59:28.058" v="454" actId="14100"/>
          <pc:sldLayoutMkLst>
            <pc:docMk/>
            <pc:sldMasterMk cId="258827473" sldId="2147483648"/>
            <pc:sldLayoutMk cId="32803422" sldId="2147483678"/>
          </pc:sldLayoutMkLst>
          <pc:spChg chg="mod">
            <ac:chgData name="Amy Ewing" userId="983cdbff-b560-4710-aea4-519995fb0d89" providerId="ADAL" clId="{1485851A-AE8D-49B0-BBB3-F9C3166E79C7}" dt="2019-06-11T15:59:23.644" v="453" actId="14100"/>
            <ac:spMkLst>
              <pc:docMk/>
              <pc:sldMasterMk cId="258827473" sldId="2147483648"/>
              <pc:sldLayoutMk cId="32803422" sldId="2147483678"/>
              <ac:spMk id="2" creationId="{F4DE73A7-D3C4-4B50-B00F-E0C55CC0F22B}"/>
            </ac:spMkLst>
          </pc:spChg>
          <pc:spChg chg="mod">
            <ac:chgData name="Amy Ewing" userId="983cdbff-b560-4710-aea4-519995fb0d89" providerId="ADAL" clId="{1485851A-AE8D-49B0-BBB3-F9C3166E79C7}" dt="2019-06-11T15:59:28.058" v="454" actId="14100"/>
            <ac:spMkLst>
              <pc:docMk/>
              <pc:sldMasterMk cId="258827473" sldId="2147483648"/>
              <pc:sldLayoutMk cId="32803422" sldId="2147483678"/>
              <ac:spMk id="3" creationId="{DF4CF9BD-23ED-48E2-918E-A59471198559}"/>
            </ac:spMkLst>
          </pc:spChg>
        </pc:sldLayoutChg>
        <pc:sldLayoutChg chg="addSp delSp modSp setBg">
          <pc:chgData name="Amy Ewing" userId="983cdbff-b560-4710-aea4-519995fb0d89" providerId="ADAL" clId="{1485851A-AE8D-49B0-BBB3-F9C3166E79C7}" dt="2019-06-11T16:13:21.420" v="604" actId="207"/>
          <pc:sldLayoutMkLst>
            <pc:docMk/>
            <pc:sldMasterMk cId="258827473" sldId="2147483648"/>
            <pc:sldLayoutMk cId="4050319112" sldId="2147483680"/>
          </pc:sldLayoutMkLst>
          <pc:spChg chg="add del">
            <ac:chgData name="Amy Ewing" userId="983cdbff-b560-4710-aea4-519995fb0d89" providerId="ADAL" clId="{1485851A-AE8D-49B0-BBB3-F9C3166E79C7}" dt="2019-06-11T16:11:52.020" v="563" actId="11529"/>
            <ac:spMkLst>
              <pc:docMk/>
              <pc:sldMasterMk cId="258827473" sldId="2147483648"/>
              <pc:sldLayoutMk cId="4050319112" sldId="2147483680"/>
              <ac:spMk id="2" creationId="{F966B572-F558-4571-9474-CB69594027DB}"/>
            </ac:spMkLst>
          </pc:spChg>
          <pc:spChg chg="add mod">
            <ac:chgData name="Amy Ewing" userId="983cdbff-b560-4710-aea4-519995fb0d89" providerId="ADAL" clId="{1485851A-AE8D-49B0-BBB3-F9C3166E79C7}" dt="2019-06-11T16:13:05.317" v="582" actId="14100"/>
            <ac:spMkLst>
              <pc:docMk/>
              <pc:sldMasterMk cId="258827473" sldId="2147483648"/>
              <pc:sldLayoutMk cId="4050319112" sldId="2147483680"/>
              <ac:spMk id="3" creationId="{EB198D54-0665-4954-842A-63766FC8CEA2}"/>
            </ac:spMkLst>
          </pc:spChg>
          <pc:spChg chg="del">
            <ac:chgData name="Amy Ewing" userId="983cdbff-b560-4710-aea4-519995fb0d89" providerId="ADAL" clId="{1485851A-AE8D-49B0-BBB3-F9C3166E79C7}" dt="2019-06-11T16:11:40.877" v="562" actId="478"/>
            <ac:spMkLst>
              <pc:docMk/>
              <pc:sldMasterMk cId="258827473" sldId="2147483648"/>
              <pc:sldLayoutMk cId="4050319112" sldId="2147483680"/>
              <ac:spMk id="6" creationId="{C4B2E0CD-7ACE-4BA2-B2F3-BFAC30135546}"/>
            </ac:spMkLst>
          </pc:spChg>
          <pc:spChg chg="add mod">
            <ac:chgData name="Amy Ewing" userId="983cdbff-b560-4710-aea4-519995fb0d89" providerId="ADAL" clId="{1485851A-AE8D-49B0-BBB3-F9C3166E79C7}" dt="2019-06-11T16:13:14.719" v="603" actId="403"/>
            <ac:spMkLst>
              <pc:docMk/>
              <pc:sldMasterMk cId="258827473" sldId="2147483648"/>
              <pc:sldLayoutMk cId="4050319112" sldId="2147483680"/>
              <ac:spMk id="7" creationId="{B5F41B9F-25DF-4A30-945B-0689726993FF}"/>
            </ac:spMkLst>
          </pc:spChg>
          <pc:spChg chg="add mod">
            <ac:chgData name="Amy Ewing" userId="983cdbff-b560-4710-aea4-519995fb0d89" providerId="ADAL" clId="{1485851A-AE8D-49B0-BBB3-F9C3166E79C7}" dt="2019-06-11T16:12:53.787" v="579" actId="20577"/>
            <ac:spMkLst>
              <pc:docMk/>
              <pc:sldMasterMk cId="258827473" sldId="2147483648"/>
              <pc:sldLayoutMk cId="4050319112" sldId="2147483680"/>
              <ac:spMk id="8" creationId="{BC7C630C-EFAC-43DA-9D3B-B28461896B51}"/>
            </ac:spMkLst>
          </pc:spChg>
          <pc:spChg chg="mod">
            <ac:chgData name="Amy Ewing" userId="983cdbff-b560-4710-aea4-519995fb0d89" providerId="ADAL" clId="{1485851A-AE8D-49B0-BBB3-F9C3166E79C7}" dt="2019-06-11T16:13:21.420" v="604" actId="207"/>
            <ac:spMkLst>
              <pc:docMk/>
              <pc:sldMasterMk cId="258827473" sldId="2147483648"/>
              <pc:sldLayoutMk cId="4050319112" sldId="2147483680"/>
              <ac:spMk id="11" creationId="{A3AD1384-982E-4578-A054-3D554F635070}"/>
            </ac:spMkLst>
          </pc:spChg>
          <pc:spChg chg="mod">
            <ac:chgData name="Amy Ewing" userId="983cdbff-b560-4710-aea4-519995fb0d89" providerId="ADAL" clId="{1485851A-AE8D-49B0-BBB3-F9C3166E79C7}" dt="2019-06-11T16:13:21.420" v="604" actId="207"/>
            <ac:spMkLst>
              <pc:docMk/>
              <pc:sldMasterMk cId="258827473" sldId="2147483648"/>
              <pc:sldLayoutMk cId="4050319112" sldId="2147483680"/>
              <ac:spMk id="12" creationId="{612FC63B-D685-48C7-A0DB-DD9690CCF42B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01A223-EEF2-443E-A042-D390BD46D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BC1C5-5CD6-4C5F-9EA9-0BCEF41A37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5FBDB-28D8-4D55-8C87-B7EA4458992A}" type="datetime1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D82F5-8D95-4D33-8ED9-2154F5A93B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DD183-417B-4609-8ACD-13198DF842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0FB44-4139-4AB5-9DBB-65655E3CC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1862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52D75-09C3-4544-A9A8-DADB0F6F4F58}" type="datetime1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ED21C-C591-4C9C-A022-6AF5D0063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7760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ss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580A-B2FB-4770-B4E0-CDFC7E3A5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7268"/>
            <a:ext cx="9144000" cy="2398142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A53B2-D189-44C9-86C9-8DD56CD34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55410"/>
            <a:ext cx="9144000" cy="11084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802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F1352-E02A-48EE-8B69-1A8B3517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E6604-596D-470F-9029-DA079BF46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141342"/>
            <a:ext cx="5157787" cy="55550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25582-8153-4D5A-856A-C28D01F7A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5141342"/>
            <a:ext cx="5183188" cy="55550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81329E-3F08-4995-AD3C-33B99777D3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9788" y="1828800"/>
            <a:ext cx="5157787" cy="331254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B94B1923-CE7B-4AFD-A50E-DA090904B0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050" y="1828800"/>
            <a:ext cx="5180162" cy="331254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1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F1352-E02A-48EE-8B69-1A8B3517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E6604-596D-470F-9029-DA079BF46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141342"/>
            <a:ext cx="5157787" cy="55550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25582-8153-4D5A-856A-C28D01F7A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5141342"/>
            <a:ext cx="5183188" cy="55550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81329E-3F08-4995-AD3C-33B99777D3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9788" y="1828800"/>
            <a:ext cx="5157787" cy="331254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B94B1923-CE7B-4AFD-A50E-DA090904B0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050" y="1828800"/>
            <a:ext cx="5180162" cy="331254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70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e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3AD1384-982E-4578-A054-3D554F63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6" y="1197562"/>
            <a:ext cx="3260784" cy="136167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12FC63B-D685-48C7-A0DB-DD9690CCF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586" y="2620963"/>
            <a:ext cx="3260784" cy="363810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198D54-0665-4954-842A-63766FC8CE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45422" y="558624"/>
            <a:ext cx="6988175" cy="535909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5F41B9F-25DF-4A30-945B-0689726993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7615" y="5938599"/>
            <a:ext cx="4632033" cy="47585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C7C630C-EFAC-43DA-9D3B-B28461896B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7615" y="6414453"/>
            <a:ext cx="4632033" cy="30750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3AD1384-982E-4578-A054-3D554F63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6" y="819510"/>
            <a:ext cx="4813540" cy="123789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12FC63B-D685-48C7-A0DB-DD9690CCF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586" y="2346385"/>
            <a:ext cx="4813540" cy="3307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4B2E0CD-7ACE-4BA2-B2F3-BFAC3013554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624513" y="819150"/>
            <a:ext cx="6124575" cy="48339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8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EDBAD-12CA-415D-AA46-C6B2D932C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6" y="819510"/>
            <a:ext cx="4813540" cy="123789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86887C-FE77-47F8-8530-26D4F37E5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0004" y="819510"/>
            <a:ext cx="6172200" cy="48342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4E864-9328-4567-972E-CC5D37545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586" y="2346385"/>
            <a:ext cx="4813540" cy="3307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159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CE9F6-D244-4453-8417-7C9F7F14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25B5832-2590-42BD-AC05-DB5CE43582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798320"/>
            <a:ext cx="2274932" cy="17938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E668E7B-7213-404D-A986-A4E334001D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5089" y="1798319"/>
            <a:ext cx="2274932" cy="17938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D6AA61DB-4138-48B7-8C1F-DD71FD1FF7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1978" y="1798318"/>
            <a:ext cx="2274932" cy="17938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11F123C-5F7D-4340-9C99-A397794AC08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8868" y="1798317"/>
            <a:ext cx="2274932" cy="1793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472B67-5896-46A2-9DD5-24CA24662B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778250"/>
            <a:ext cx="2274888" cy="36512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6C17C774-9779-41A8-B33E-8E8AF526F6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4329430"/>
            <a:ext cx="2274888" cy="1492250"/>
          </a:xfrm>
        </p:spPr>
        <p:txBody>
          <a:bodyPr>
            <a:no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3266E15C-A360-4E22-9AF6-3148C95D5D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85133" y="3778250"/>
            <a:ext cx="2274888" cy="36512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4C6489BF-D0BA-4892-81C1-166EFBD275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85133" y="4329430"/>
            <a:ext cx="2274888" cy="1492250"/>
          </a:xfrm>
        </p:spPr>
        <p:txBody>
          <a:bodyPr>
            <a:no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0306749-622D-426F-87FF-5982AE48F6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8678" y="3778250"/>
            <a:ext cx="2274888" cy="36512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29FC43B7-3328-4EE5-9A86-A4476DC41F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8678" y="4329430"/>
            <a:ext cx="2274888" cy="1492250"/>
          </a:xfrm>
        </p:spPr>
        <p:txBody>
          <a:bodyPr>
            <a:no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A0B7C77D-E564-4BD5-912E-C5E60CEFAA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8912" y="3778250"/>
            <a:ext cx="2274888" cy="36512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376C2FD-0C5B-4605-8ABB-43E2E2B935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78912" y="4329430"/>
            <a:ext cx="2274888" cy="1492250"/>
          </a:xfrm>
        </p:spPr>
        <p:txBody>
          <a:bodyPr>
            <a:noAutofit/>
          </a:bodyPr>
          <a:lstStyle>
            <a:lvl1pPr marL="0" indent="0" algn="ctr">
              <a:buNone/>
              <a:defRPr sz="1600" b="0"/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85802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9A1AC-75DC-49E2-A85F-25B16D9F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9E545D-EEB5-47C8-B5B0-1CEC30C0FAA9}"/>
              </a:ext>
            </a:extLst>
          </p:cNvPr>
          <p:cNvSpPr/>
          <p:nvPr userDrawn="1"/>
        </p:nvSpPr>
        <p:spPr>
          <a:xfrm>
            <a:off x="1252264" y="2165231"/>
            <a:ext cx="1974011" cy="2751826"/>
          </a:xfrm>
          <a:prstGeom prst="rect">
            <a:avLst/>
          </a:prstGeom>
          <a:noFill/>
          <a:ln w="9525" cap="flat" cmpd="sng" algn="ctr">
            <a:solidFill>
              <a:srgbClr val="0E3C5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FB7A7F-B000-43B4-A43A-C5391D8E7237}"/>
              </a:ext>
            </a:extLst>
          </p:cNvPr>
          <p:cNvSpPr/>
          <p:nvPr userDrawn="1"/>
        </p:nvSpPr>
        <p:spPr>
          <a:xfrm>
            <a:off x="3791309" y="2165231"/>
            <a:ext cx="1974011" cy="2751826"/>
          </a:xfrm>
          <a:prstGeom prst="rect">
            <a:avLst/>
          </a:prstGeom>
          <a:noFill/>
          <a:ln w="9525" cap="flat" cmpd="sng" algn="ctr">
            <a:solidFill>
              <a:srgbClr val="0E3C5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FBF8A-730B-4D48-B78B-4946594F7402}"/>
              </a:ext>
            </a:extLst>
          </p:cNvPr>
          <p:cNvSpPr/>
          <p:nvPr userDrawn="1"/>
        </p:nvSpPr>
        <p:spPr>
          <a:xfrm>
            <a:off x="6330354" y="2165231"/>
            <a:ext cx="1974011" cy="2751826"/>
          </a:xfrm>
          <a:prstGeom prst="rect">
            <a:avLst/>
          </a:prstGeom>
          <a:noFill/>
          <a:ln w="9525" cap="flat" cmpd="sng" algn="ctr">
            <a:solidFill>
              <a:srgbClr val="0E3C5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6A290C-D035-4CED-8D76-944A38BFF943}"/>
              </a:ext>
            </a:extLst>
          </p:cNvPr>
          <p:cNvSpPr/>
          <p:nvPr userDrawn="1"/>
        </p:nvSpPr>
        <p:spPr>
          <a:xfrm>
            <a:off x="8869400" y="2165231"/>
            <a:ext cx="1974011" cy="2751826"/>
          </a:xfrm>
          <a:prstGeom prst="rect">
            <a:avLst/>
          </a:prstGeom>
          <a:noFill/>
          <a:ln w="9525" cap="flat" cmpd="sng" algn="ctr">
            <a:solidFill>
              <a:srgbClr val="0E3C5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436016-374A-4B2B-B2DA-C86D1E358D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9922" y="2492546"/>
            <a:ext cx="1586571" cy="880374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6478A1C-F924-4487-AEF4-0339A7CED0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9922" y="3639868"/>
            <a:ext cx="1586571" cy="880374"/>
          </a:xfrm>
        </p:spPr>
        <p:txBody>
          <a:bodyPr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id </a:t>
            </a:r>
            <a:r>
              <a:rPr lang="en-US" dirty="0" err="1"/>
              <a:t>congue</a:t>
            </a:r>
            <a:r>
              <a:rPr lang="en-US" dirty="0"/>
              <a:t> sententiae </a:t>
            </a:r>
            <a:r>
              <a:rPr lang="en-US" dirty="0" err="1"/>
              <a:t>mea</a:t>
            </a:r>
            <a:r>
              <a:rPr lang="en-US" dirty="0"/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2E2CC5-15E9-4ED0-BEF6-EA551A9F8362}"/>
              </a:ext>
            </a:extLst>
          </p:cNvPr>
          <p:cNvCxnSpPr/>
          <p:nvPr userDrawn="1"/>
        </p:nvCxnSpPr>
        <p:spPr>
          <a:xfrm>
            <a:off x="1449922" y="3523892"/>
            <a:ext cx="1586571" cy="0"/>
          </a:xfrm>
          <a:prstGeom prst="line">
            <a:avLst/>
          </a:prstGeom>
          <a:ln>
            <a:solidFill>
              <a:srgbClr val="0E3C5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22D235C-5716-4452-9D49-7E8A7FB189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3216" y="2492546"/>
            <a:ext cx="1586571" cy="880374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7ADEDF0-1AA9-42FF-A8E0-0C8548528F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83216" y="3639868"/>
            <a:ext cx="1586571" cy="880374"/>
          </a:xfrm>
        </p:spPr>
        <p:txBody>
          <a:bodyPr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id </a:t>
            </a:r>
            <a:r>
              <a:rPr lang="en-US" dirty="0" err="1"/>
              <a:t>congue</a:t>
            </a:r>
            <a:r>
              <a:rPr lang="en-US" dirty="0"/>
              <a:t> sententiae </a:t>
            </a:r>
            <a:r>
              <a:rPr lang="en-US" dirty="0" err="1"/>
              <a:t>mea</a:t>
            </a:r>
            <a:r>
              <a:rPr lang="en-US" dirty="0"/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956E5D-C741-42FC-935C-26D996CC70BE}"/>
              </a:ext>
            </a:extLst>
          </p:cNvPr>
          <p:cNvCxnSpPr/>
          <p:nvPr userDrawn="1"/>
        </p:nvCxnSpPr>
        <p:spPr>
          <a:xfrm>
            <a:off x="3983216" y="3523892"/>
            <a:ext cx="1586571" cy="0"/>
          </a:xfrm>
          <a:prstGeom prst="line">
            <a:avLst/>
          </a:prstGeom>
          <a:ln>
            <a:solidFill>
              <a:srgbClr val="0E3C5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4D132A0-60BE-4620-985E-D7FB46DFDF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387" y="2492546"/>
            <a:ext cx="1586571" cy="880374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5E92890-C5F4-405A-A5A1-B42C72117F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9387" y="3639868"/>
            <a:ext cx="1586571" cy="880374"/>
          </a:xfrm>
        </p:spPr>
        <p:txBody>
          <a:bodyPr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id </a:t>
            </a:r>
            <a:r>
              <a:rPr lang="en-US" dirty="0" err="1"/>
              <a:t>congue</a:t>
            </a:r>
            <a:r>
              <a:rPr lang="en-US" dirty="0"/>
              <a:t> sententiae </a:t>
            </a:r>
            <a:r>
              <a:rPr lang="en-US" dirty="0" err="1"/>
              <a:t>mea</a:t>
            </a:r>
            <a:r>
              <a:rPr lang="en-US" dirty="0"/>
              <a:t>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A8F567-7BAE-41A2-99F5-B169628AA1C2}"/>
              </a:ext>
            </a:extLst>
          </p:cNvPr>
          <p:cNvCxnSpPr/>
          <p:nvPr userDrawn="1"/>
        </p:nvCxnSpPr>
        <p:spPr>
          <a:xfrm>
            <a:off x="6519387" y="3523892"/>
            <a:ext cx="1586571" cy="0"/>
          </a:xfrm>
          <a:prstGeom prst="line">
            <a:avLst/>
          </a:prstGeom>
          <a:ln>
            <a:solidFill>
              <a:srgbClr val="0E3C5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FC052CEB-232C-45B2-8852-9423E5EE4F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69247" y="2492546"/>
            <a:ext cx="1586571" cy="880374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797CF7E-6814-4D1B-9699-E86BF53769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69247" y="3639868"/>
            <a:ext cx="1586571" cy="880374"/>
          </a:xfrm>
        </p:spPr>
        <p:txBody>
          <a:bodyPr>
            <a:no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id </a:t>
            </a:r>
            <a:r>
              <a:rPr lang="en-US" dirty="0" err="1"/>
              <a:t>congue</a:t>
            </a:r>
            <a:r>
              <a:rPr lang="en-US" dirty="0"/>
              <a:t> sententiae </a:t>
            </a:r>
            <a:r>
              <a:rPr lang="en-US" dirty="0" err="1"/>
              <a:t>mea</a:t>
            </a:r>
            <a:r>
              <a:rPr lang="en-US" dirty="0"/>
              <a:t>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CC1B2A-1F3D-497F-B86A-9FC66E2E39DF}"/>
              </a:ext>
            </a:extLst>
          </p:cNvPr>
          <p:cNvCxnSpPr/>
          <p:nvPr userDrawn="1"/>
        </p:nvCxnSpPr>
        <p:spPr>
          <a:xfrm>
            <a:off x="9069247" y="3523892"/>
            <a:ext cx="1586571" cy="0"/>
          </a:xfrm>
          <a:prstGeom prst="line">
            <a:avLst/>
          </a:prstGeom>
          <a:ln>
            <a:solidFill>
              <a:srgbClr val="0E3C5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07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B1FB3-AF8D-41D1-8A32-5F16E0564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500333"/>
            <a:ext cx="9144000" cy="18288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0453187-1F2F-42FD-AB6E-EB22C60B69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43492" y="3928485"/>
            <a:ext cx="1690688" cy="16906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33C8064-3844-45BD-9141-CCCC188706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50656" y="3927513"/>
            <a:ext cx="1690688" cy="16906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71690DC-8217-4332-9D51-806287F5AE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7820" y="3927513"/>
            <a:ext cx="1690688" cy="1690688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CCF897-6C3A-4E2F-9D0C-2BA91D4E4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01428" y="5770563"/>
            <a:ext cx="2574816" cy="30750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Franklin Gothic Demi Cond" panose="020B070603040202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0BC4F42-9BF3-4879-ACFA-0EC61D8B49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01428" y="6091149"/>
            <a:ext cx="2574816" cy="30750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410DF80-0FCD-4AA2-8DF5-9FAF1D6EA9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1428" y="6400274"/>
            <a:ext cx="2574816" cy="30750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Institution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034B2A-38C7-40DC-923B-1775E002A6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8592" y="5770563"/>
            <a:ext cx="2574816" cy="30750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Franklin Gothic Demi Cond" panose="020B070603040202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D8C60BA-16F7-4CBC-8F26-6E41FAA0C0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8592" y="6091149"/>
            <a:ext cx="2574816" cy="30750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E888846-2CB1-42D7-81A4-4BF413CCD5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8592" y="6400274"/>
            <a:ext cx="2574816" cy="30750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Institution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39FCCF17-6052-4667-8105-9000014400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5756" y="5762733"/>
            <a:ext cx="2574816" cy="307508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Franklin Gothic Demi Cond" panose="020B070603040202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575F1D0-751D-40E7-9371-2261AF9902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15756" y="6083319"/>
            <a:ext cx="2574816" cy="30750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F388B49-A562-438C-AE90-B0CABBCD0B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15756" y="6392444"/>
            <a:ext cx="2574816" cy="30750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Institution</a:t>
            </a:r>
          </a:p>
        </p:txBody>
      </p:sp>
    </p:spTree>
    <p:extLst>
      <p:ext uri="{BB962C8B-B14F-4D97-AF65-F5344CB8AC3E}">
        <p14:creationId xmlns:p14="http://schemas.microsoft.com/office/powerpoint/2010/main" val="197317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580A-B2FB-4770-B4E0-CDFC7E3A5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325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A53B2-D189-44C9-86C9-8DD56CD34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940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87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73A7-D3C4-4B50-B00F-E0C55CC0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5765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CF9BD-23ED-48E2-918E-A59471198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373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22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range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73A7-D3C4-4B50-B00F-E0C55CC0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5765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CF9BD-23ED-48E2-918E-A59471198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373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76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E6A7-3FD7-40A6-8031-90DF0B55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CFC9A-14BB-4BD1-B5FA-471B70406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72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93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0B2E-868D-4BF7-B76E-0AFEFE93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E88E7-58FB-455B-88CD-FF9E56821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960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9C117-05D9-4CF2-B9ED-82E010C59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960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7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F1352-E02A-48EE-8B69-1A8B3517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E6604-596D-470F-9029-DA079BF46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A36CA-009D-4D5C-B92A-FC78CD5D0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331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25582-8153-4D5A-856A-C28D01F7A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65373-5DAE-4C47-9C9E-79F56C143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331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486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mphas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73A7-D3C4-4B50-B00F-E0C55CC0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57650"/>
            <a:ext cx="10515600" cy="150018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CF9BD-23ED-48E2-918E-A59471198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57837"/>
            <a:ext cx="10515600" cy="28797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66555-B991-4B4A-833B-0556301E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4223A-F2E7-415A-B986-65355F2FE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4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2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79" r:id="rId3"/>
    <p:sldLayoutId id="2147483677" r:id="rId4"/>
    <p:sldLayoutId id="2147483661" r:id="rId5"/>
    <p:sldLayoutId id="2147483660" r:id="rId6"/>
    <p:sldLayoutId id="2147483662" r:id="rId7"/>
    <p:sldLayoutId id="2147483663" r:id="rId8"/>
    <p:sldLayoutId id="2147483678" r:id="rId9"/>
    <p:sldLayoutId id="2147483675" r:id="rId10"/>
    <p:sldLayoutId id="2147483676" r:id="rId11"/>
    <p:sldLayoutId id="2147483680" r:id="rId12"/>
    <p:sldLayoutId id="2147483670" r:id="rId13"/>
    <p:sldLayoutId id="2147483671" r:id="rId14"/>
    <p:sldLayoutId id="2147483672" r:id="rId15"/>
    <p:sldLayoutId id="2147483673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@address.com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7078-1769-4814-8C5D-91FFDF0B3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7268"/>
            <a:ext cx="9144000" cy="2398142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63271-83C4-40FC-AE6B-ACEA11EA3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####</a:t>
            </a:r>
          </a:p>
          <a:p>
            <a:r>
              <a:rPr lang="en-US" dirty="0"/>
              <a:t>March ##, 2019</a:t>
            </a:r>
          </a:p>
        </p:txBody>
      </p:sp>
    </p:spTree>
    <p:extLst>
      <p:ext uri="{BB962C8B-B14F-4D97-AF65-F5344CB8AC3E}">
        <p14:creationId xmlns:p14="http://schemas.microsoft.com/office/powerpoint/2010/main" val="28582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21EF-2265-41FE-BCE1-1BB1D253E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PRESENTERS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6A2861-C812-4911-B13F-DD5D085EB0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CC0256-8390-4AC7-BC9B-39E95E5B81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35A8BA9-93DA-40D8-B510-6B5347F03C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A553EE-CF2E-4865-BD75-CE13193AD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D09645-D00A-41F1-AB7D-E987766FEB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932E46-28FE-495E-8E15-8A6B827F48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03CD78-6ECE-4C44-B9DA-F1ADFF8A43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F361BA-BEBB-471C-83CF-A2DC077A17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EA5FD0-0359-4686-A5EC-A2ECF18008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F7A0C7-B08D-4CB4-B045-CFDE92F74C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C93305-EC7B-4293-8D7C-9D8D305F93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BFBE66D-559B-4BFE-ABFF-7306E82A39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5EC5-3445-4231-8965-E21578D77A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Organization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447DA-8064-490F-ABF7-B552497AD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If relevant, many organizations state their recent and current version and status with Oracle/PeopleSoft modules here</a:t>
            </a:r>
          </a:p>
        </p:txBody>
      </p:sp>
    </p:spTree>
    <p:extLst>
      <p:ext uri="{BB962C8B-B14F-4D97-AF65-F5344CB8AC3E}">
        <p14:creationId xmlns:p14="http://schemas.microsoft.com/office/powerpoint/2010/main" val="1794477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9783-05A9-4C47-BDBA-A420D02D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6" y="312364"/>
            <a:ext cx="4813540" cy="763401"/>
          </a:xfrm>
        </p:spPr>
        <p:txBody>
          <a:bodyPr>
            <a:normAutofit/>
          </a:bodyPr>
          <a:lstStyle/>
          <a:p>
            <a:r>
              <a:rPr lang="en-US" dirty="0"/>
              <a:t>Begin adding slides here…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03C45-0735-4ED3-8FC1-DC15B9631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6557" y="5137410"/>
            <a:ext cx="3940436" cy="477926"/>
          </a:xfrm>
        </p:spPr>
        <p:txBody>
          <a:bodyPr>
            <a:normAutofit/>
          </a:bodyPr>
          <a:lstStyle/>
          <a:p>
            <a:pPr algn="ctr"/>
            <a:r>
              <a:rPr lang="en-US" sz="1400" dirty="0"/>
              <a:t>Slide templates available in multiple layouts, select any from the Alliance 2020 theme.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880F2C-002B-4A34-858D-72CDD06838EA}"/>
              </a:ext>
            </a:extLst>
          </p:cNvPr>
          <p:cNvSpPr/>
          <p:nvPr/>
        </p:nvSpPr>
        <p:spPr>
          <a:xfrm>
            <a:off x="5520113" y="5123060"/>
            <a:ext cx="2277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Update slides 1-3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6CF30-3D67-4C9C-9015-EA60C2E8BB19}"/>
              </a:ext>
            </a:extLst>
          </p:cNvPr>
          <p:cNvSpPr/>
          <p:nvPr/>
        </p:nvSpPr>
        <p:spPr>
          <a:xfrm>
            <a:off x="8590892" y="5123060"/>
            <a:ext cx="2278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Keep the last 3 slides in your presentation</a:t>
            </a:r>
          </a:p>
        </p:txBody>
      </p:sp>
      <p:pic>
        <p:nvPicPr>
          <p:cNvPr id="12" name="Picture 11" descr="Alliance 2020 Philly Slide Layouts">
            <a:extLst>
              <a:ext uri="{FF2B5EF4-FFF2-40B4-BE49-F238E27FC236}">
                <a16:creationId xmlns:a16="http://schemas.microsoft.com/office/drawing/2014/main" id="{A322E2C9-3E92-4486-B4EB-A7B827472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11" y="1228267"/>
            <a:ext cx="3940436" cy="3784551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B8B5A8-A123-4EFE-B6B2-00747D1F4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674" y="1228267"/>
            <a:ext cx="2277659" cy="376723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35FAC1-F037-4FD3-B34A-80B043C705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2229"/>
          <a:stretch/>
        </p:blipFill>
        <p:spPr>
          <a:xfrm>
            <a:off x="8591660" y="1228267"/>
            <a:ext cx="2277659" cy="37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1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42FF6-0C1E-4FBD-B047-6EA16E8091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1E37C-2266-4E0E-834E-85B5DDBE58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 send to </a:t>
            </a:r>
            <a:r>
              <a:rPr lang="en-US" dirty="0">
                <a:hlinkClick r:id="rId2"/>
              </a:rPr>
              <a:t>email@address.com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546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DDC5-BAED-42A7-ADF4-591B10DB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Session surveys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EA129-C54E-4825-B723-E4B733A82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585" y="2620963"/>
            <a:ext cx="3439691" cy="363810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Open the HEUG Events App on your phone, tablet, or laptop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this session in your schedule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Then click the “Resources” button and “Survey”</a:t>
            </a:r>
            <a:br>
              <a:rPr lang="en-US" dirty="0"/>
            </a:b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You will be required to login once with your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Eventsential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 username and password.</a:t>
            </a:r>
          </a:p>
          <a:p>
            <a:endParaRPr lang="en-US" dirty="0"/>
          </a:p>
        </p:txBody>
      </p:sp>
      <p:pic>
        <p:nvPicPr>
          <p:cNvPr id="8" name="Picture Placeholder 7" descr="Close Up of Eventsential Mobile App">
            <a:extLst>
              <a:ext uri="{FF2B5EF4-FFF2-40B4-BE49-F238E27FC236}">
                <a16:creationId xmlns:a16="http://schemas.microsoft.com/office/drawing/2014/main" id="{CEDD853C-0436-466D-B3C8-80221FABA6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9" r="23001"/>
          <a:stretch/>
        </p:blipFill>
        <p:spPr>
          <a:xfrm>
            <a:off x="4701055" y="0"/>
            <a:ext cx="7490945" cy="6858000"/>
          </a:xfrm>
        </p:spPr>
      </p:pic>
    </p:spTree>
    <p:extLst>
      <p:ext uri="{BB962C8B-B14F-4D97-AF65-F5344CB8AC3E}">
        <p14:creationId xmlns:p14="http://schemas.microsoft.com/office/powerpoint/2010/main" val="344059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6F6A2-D1E5-4A2C-9A1F-DB9F6677B4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26D58-C45C-4408-A389-746C08F2DA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This presentation and all Alliance 2020 presentations will be available for download from the Conference site at</a:t>
            </a:r>
            <a:br>
              <a:rPr lang="en-US" dirty="0"/>
            </a:br>
            <a:r>
              <a:rPr lang="en-US" dirty="0"/>
              <a:t>www.alliance-conference.com</a:t>
            </a:r>
          </a:p>
        </p:txBody>
      </p:sp>
    </p:spTree>
    <p:extLst>
      <p:ext uri="{BB962C8B-B14F-4D97-AF65-F5344CB8AC3E}">
        <p14:creationId xmlns:p14="http://schemas.microsoft.com/office/powerpoint/2010/main" val="1417449184"/>
      </p:ext>
    </p:extLst>
  </p:cSld>
  <p:clrMapOvr>
    <a:masterClrMapping/>
  </p:clrMapOvr>
</p:sld>
</file>

<file path=ppt/theme/theme1.xml><?xml version="1.0" encoding="utf-8"?>
<a:theme xmlns:a="http://schemas.openxmlformats.org/drawingml/2006/main" name="Alliance 2020 Phil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123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Demi Cond</vt:lpstr>
      <vt:lpstr>Tahoma</vt:lpstr>
      <vt:lpstr>Alliance 2020 Philly</vt:lpstr>
      <vt:lpstr>Presentation Title</vt:lpstr>
      <vt:lpstr>PRESENTERS</vt:lpstr>
      <vt:lpstr>Your Organization</vt:lpstr>
      <vt:lpstr>Begin adding slides here…</vt:lpstr>
      <vt:lpstr>Questions?</vt:lpstr>
      <vt:lpstr>Session surveys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Ewing</dc:creator>
  <cp:lastModifiedBy>Amy Ewing</cp:lastModifiedBy>
  <cp:revision>2</cp:revision>
  <dcterms:created xsi:type="dcterms:W3CDTF">2019-06-11T14:47:15Z</dcterms:created>
  <dcterms:modified xsi:type="dcterms:W3CDTF">2019-06-11T16:39:56Z</dcterms:modified>
</cp:coreProperties>
</file>