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63" r:id="rId5"/>
    <p:sldId id="262" r:id="rId6"/>
    <p:sldId id="261" r:id="rId7"/>
    <p:sldId id="260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6283"/>
    <a:srgbClr val="0E3C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7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3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A580A-B2FB-4770-B4E0-CDFC7E3A56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5A53B2-D189-44C9-86C9-8DD56CD34A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10135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Slide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1494F-0B77-4EA3-89F7-FFE5616CB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6823C4E-D05F-4172-B42D-781BC3EECE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18604" y="5838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45828F9-BBE6-48F5-BAE8-DA46C361F554}" type="datetimeFigureOut">
              <a:rPr lang="en-US" smtClean="0"/>
              <a:pPr/>
              <a:t>8/16/2018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4134E5C-4183-4FCB-9FD9-82691BA0D1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60212" y="5838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4A25A28-2644-4BC2-81F8-7802D706E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8914" y="5821680"/>
            <a:ext cx="12148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3B39D15-1250-400B-8271-CD2509993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C08B3C4-6F69-4DD4-9FCF-F8DB4DD58B8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918604" y="1854200"/>
            <a:ext cx="8435196" cy="37623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833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Slide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1494F-0B77-4EA3-89F7-FFE5616CB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6823C4E-D05F-4172-B42D-781BC3EECE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18604" y="5838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45828F9-BBE6-48F5-BAE8-DA46C361F554}" type="datetimeFigureOut">
              <a:rPr lang="en-US" smtClean="0"/>
              <a:pPr/>
              <a:t>8/16/2018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4134E5C-4183-4FCB-9FD9-82691BA0D1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60212" y="5838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4A25A28-2644-4BC2-81F8-7802D706E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8914" y="5821680"/>
            <a:ext cx="12148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3B39D15-1250-400B-8271-CD2509993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C08B3C4-6F69-4DD4-9FCF-F8DB4DD58B8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918604" y="1854200"/>
            <a:ext cx="8435196" cy="37623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2192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7F715-3B1A-40DD-9736-A83304948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7962F-1241-461C-99A6-B7E901C8D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457200"/>
            <a:ext cx="6172200" cy="483424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08469D-3D2D-4419-8B51-74D9AC28D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7807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E2605DF-D8BC-4DA4-9B51-85F32730B6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38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828F9-BBE6-48F5-BAE8-DA46C361F554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64A5FF1-D07C-4544-9E8A-87C373EAEE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9808" y="5838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224B775-F751-4D99-8CA9-463C2A7979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8510" y="5821680"/>
            <a:ext cx="12148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39D15-1250-400B-8271-CD2509993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79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EDBAD-12CA-415D-AA46-C6B2D932C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86887C-FE77-47F8-8530-26D4F37E55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172200" cy="48342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94E864-9328-4567-972E-CC5D37545A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7807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CB6D575-6187-4EDB-8FDB-5A682CA15E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38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828F9-BBE6-48F5-BAE8-DA46C361F554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E734C7B-6BFC-48E9-BF95-0F50C39EC3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9808" y="5838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D5ED706-F73A-4823-A682-460644D20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8510" y="5821680"/>
            <a:ext cx="12148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39D15-1250-400B-8271-CD2509993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923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CE9F6-D244-4453-8417-7C9F7F141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25B5832-2590-42BD-AC05-DB5CE43582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798320"/>
            <a:ext cx="2274932" cy="179387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2E668E7B-7213-404D-A986-A4E334001D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85089" y="1798319"/>
            <a:ext cx="2274932" cy="179387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D6AA61DB-4138-48B7-8C1F-DD71FD1FF79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31978" y="1798318"/>
            <a:ext cx="2274932" cy="179387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411F123C-5F7D-4340-9C99-A397794AC08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78868" y="1798317"/>
            <a:ext cx="2274932" cy="17938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600545A8-7F25-4958-BF58-AC999AB126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5838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828F9-BBE6-48F5-BAE8-DA46C361F554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9D51F60-14CC-416C-A4FB-DB09F5672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9808" y="5838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6CF8ACB-4CC9-4FBB-B281-7130DD3005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8510" y="5821680"/>
            <a:ext cx="12148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39D15-1250-400B-8271-CD250999362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3472B67-5896-46A2-9DD5-24CA24662B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3778250"/>
            <a:ext cx="2274888" cy="365125"/>
          </a:xfrm>
        </p:spPr>
        <p:txBody>
          <a:bodyPr>
            <a:no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6C17C774-9779-41A8-B33E-8E8AF526F6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200" y="4329430"/>
            <a:ext cx="2274888" cy="1492250"/>
          </a:xfrm>
        </p:spPr>
        <p:txBody>
          <a:bodyPr>
            <a:noAutofit/>
          </a:bodyPr>
          <a:lstStyle>
            <a:lvl1pPr marL="0" indent="0" algn="ctr">
              <a:buNone/>
              <a:defRPr sz="1600" b="0"/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3266E15C-A360-4E22-9AF6-3148C95D5DC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85133" y="3778250"/>
            <a:ext cx="2274888" cy="365125"/>
          </a:xfrm>
        </p:spPr>
        <p:txBody>
          <a:bodyPr>
            <a:no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4C6489BF-D0BA-4892-81C1-166EFBD275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85133" y="4329430"/>
            <a:ext cx="2274888" cy="1492250"/>
          </a:xfrm>
        </p:spPr>
        <p:txBody>
          <a:bodyPr>
            <a:noAutofit/>
          </a:bodyPr>
          <a:lstStyle>
            <a:lvl1pPr marL="0" indent="0" algn="ctr">
              <a:buNone/>
              <a:defRPr sz="1600" b="0"/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E0306749-622D-426F-87FF-5982AE48F6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28678" y="3778250"/>
            <a:ext cx="2274888" cy="365125"/>
          </a:xfrm>
        </p:spPr>
        <p:txBody>
          <a:bodyPr>
            <a:no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29FC43B7-3328-4EE5-9A86-A4476DC41F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8678" y="4329430"/>
            <a:ext cx="2274888" cy="1492250"/>
          </a:xfrm>
        </p:spPr>
        <p:txBody>
          <a:bodyPr>
            <a:noAutofit/>
          </a:bodyPr>
          <a:lstStyle>
            <a:lvl1pPr marL="0" indent="0" algn="ctr">
              <a:buNone/>
              <a:defRPr sz="1600" b="0"/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A0B7C77D-E564-4BD5-912E-C5E60CEFAAE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78912" y="3778250"/>
            <a:ext cx="2274888" cy="365125"/>
          </a:xfrm>
        </p:spPr>
        <p:txBody>
          <a:bodyPr>
            <a:no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D376C2FD-0C5B-4605-8ABB-43E2E2B935F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78912" y="4329430"/>
            <a:ext cx="2274888" cy="1492250"/>
          </a:xfrm>
        </p:spPr>
        <p:txBody>
          <a:bodyPr>
            <a:noAutofit/>
          </a:bodyPr>
          <a:lstStyle>
            <a:lvl1pPr marL="0" indent="0" algn="ctr">
              <a:buNone/>
              <a:defRPr sz="1600" b="0"/>
            </a:lvl1pPr>
          </a:lstStyle>
          <a:p>
            <a:pPr lvl="0"/>
            <a:r>
              <a:rPr lang="en-US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1544498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9A1AC-75DC-49E2-A85F-25B16D9FF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1A2B53-517F-42F5-841F-44A489EBC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828F9-BBE6-48F5-BAE8-DA46C361F554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9A1BA2-DEF7-4B59-A9FE-17CF18E0C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48E383-0797-4E2C-A2D9-131898D70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9D15-1250-400B-8271-CD250999362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9E545D-EEB5-47C8-B5B0-1CEC30C0FAA9}"/>
              </a:ext>
            </a:extLst>
          </p:cNvPr>
          <p:cNvSpPr/>
          <p:nvPr userDrawn="1"/>
        </p:nvSpPr>
        <p:spPr>
          <a:xfrm>
            <a:off x="1252264" y="2165231"/>
            <a:ext cx="1974011" cy="2751826"/>
          </a:xfrm>
          <a:prstGeom prst="rect">
            <a:avLst/>
          </a:prstGeom>
          <a:noFill/>
          <a:ln w="9525" cap="flat" cmpd="sng" algn="ctr">
            <a:solidFill>
              <a:srgbClr val="0E3C5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FB7A7F-B000-43B4-A43A-C5391D8E7237}"/>
              </a:ext>
            </a:extLst>
          </p:cNvPr>
          <p:cNvSpPr/>
          <p:nvPr userDrawn="1"/>
        </p:nvSpPr>
        <p:spPr>
          <a:xfrm>
            <a:off x="3791309" y="2165231"/>
            <a:ext cx="1974011" cy="2751826"/>
          </a:xfrm>
          <a:prstGeom prst="rect">
            <a:avLst/>
          </a:prstGeom>
          <a:noFill/>
          <a:ln w="9525" cap="flat" cmpd="sng" algn="ctr">
            <a:solidFill>
              <a:srgbClr val="0E3C5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3FBF8A-730B-4D48-B78B-4946594F7402}"/>
              </a:ext>
            </a:extLst>
          </p:cNvPr>
          <p:cNvSpPr/>
          <p:nvPr userDrawn="1"/>
        </p:nvSpPr>
        <p:spPr>
          <a:xfrm>
            <a:off x="6330354" y="2165231"/>
            <a:ext cx="1974011" cy="2751826"/>
          </a:xfrm>
          <a:prstGeom prst="rect">
            <a:avLst/>
          </a:prstGeom>
          <a:noFill/>
          <a:ln w="9525" cap="flat" cmpd="sng" algn="ctr">
            <a:solidFill>
              <a:srgbClr val="0E3C5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6A290C-D035-4CED-8D76-944A38BFF943}"/>
              </a:ext>
            </a:extLst>
          </p:cNvPr>
          <p:cNvSpPr/>
          <p:nvPr userDrawn="1"/>
        </p:nvSpPr>
        <p:spPr>
          <a:xfrm>
            <a:off x="8869400" y="2165231"/>
            <a:ext cx="1974011" cy="2751826"/>
          </a:xfrm>
          <a:prstGeom prst="rect">
            <a:avLst/>
          </a:prstGeom>
          <a:noFill/>
          <a:ln w="9525" cap="flat" cmpd="sng" algn="ctr">
            <a:solidFill>
              <a:srgbClr val="0E3C5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A436016-374A-4B2B-B2DA-C86D1E358D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49922" y="2492546"/>
            <a:ext cx="1586571" cy="880374"/>
          </a:xfrm>
        </p:spPr>
        <p:txBody>
          <a:bodyPr>
            <a:normAutofit/>
          </a:bodyPr>
          <a:lstStyle>
            <a:lvl1pPr marL="0" indent="0" algn="ctr">
              <a:buNone/>
              <a:defRPr sz="4800" b="1"/>
            </a:lvl1pPr>
          </a:lstStyle>
          <a:p>
            <a:pPr lvl="0"/>
            <a:r>
              <a:rPr lang="en-US" dirty="0"/>
              <a:t>25%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6478A1C-F924-4487-AEF4-0339A7CED0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49922" y="3639868"/>
            <a:ext cx="1586571" cy="880374"/>
          </a:xfrm>
        </p:spPr>
        <p:txBody>
          <a:bodyPr>
            <a:noAutofit/>
          </a:bodyPr>
          <a:lstStyle>
            <a:lvl1pPr marL="0" indent="0" algn="ctr">
              <a:buNone/>
              <a:defRPr sz="1400" b="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id </a:t>
            </a:r>
            <a:r>
              <a:rPr lang="en-US" dirty="0" err="1"/>
              <a:t>congue</a:t>
            </a:r>
            <a:r>
              <a:rPr lang="en-US" dirty="0"/>
              <a:t> sententiae </a:t>
            </a:r>
            <a:r>
              <a:rPr lang="en-US" dirty="0" err="1"/>
              <a:t>mea</a:t>
            </a:r>
            <a:r>
              <a:rPr lang="en-US" dirty="0"/>
              <a:t>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B2E2CC5-15E9-4ED0-BEF6-EA551A9F8362}"/>
              </a:ext>
            </a:extLst>
          </p:cNvPr>
          <p:cNvCxnSpPr/>
          <p:nvPr userDrawn="1"/>
        </p:nvCxnSpPr>
        <p:spPr>
          <a:xfrm>
            <a:off x="1449922" y="3523892"/>
            <a:ext cx="1586571" cy="0"/>
          </a:xfrm>
          <a:prstGeom prst="line">
            <a:avLst/>
          </a:prstGeom>
          <a:ln>
            <a:solidFill>
              <a:srgbClr val="0E3C57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A22D235C-5716-4452-9D49-7E8A7FB1892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83216" y="2492546"/>
            <a:ext cx="1586571" cy="880374"/>
          </a:xfrm>
        </p:spPr>
        <p:txBody>
          <a:bodyPr>
            <a:normAutofit/>
          </a:bodyPr>
          <a:lstStyle>
            <a:lvl1pPr marL="0" indent="0" algn="ctr">
              <a:buNone/>
              <a:defRPr sz="4800" b="1"/>
            </a:lvl1pPr>
          </a:lstStyle>
          <a:p>
            <a:pPr lvl="0"/>
            <a:r>
              <a:rPr lang="en-US" dirty="0"/>
              <a:t>25%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A7ADEDF0-1AA9-42FF-A8E0-0C8548528F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83216" y="3639868"/>
            <a:ext cx="1586571" cy="880374"/>
          </a:xfrm>
        </p:spPr>
        <p:txBody>
          <a:bodyPr>
            <a:noAutofit/>
          </a:bodyPr>
          <a:lstStyle>
            <a:lvl1pPr marL="0" indent="0" algn="ctr">
              <a:buNone/>
              <a:defRPr sz="1400" b="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id </a:t>
            </a:r>
            <a:r>
              <a:rPr lang="en-US" dirty="0" err="1"/>
              <a:t>congue</a:t>
            </a:r>
            <a:r>
              <a:rPr lang="en-US" dirty="0"/>
              <a:t> sententiae </a:t>
            </a:r>
            <a:r>
              <a:rPr lang="en-US" dirty="0" err="1"/>
              <a:t>mea</a:t>
            </a:r>
            <a:r>
              <a:rPr lang="en-US" dirty="0"/>
              <a:t>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7956E5D-C741-42FC-935C-26D996CC70BE}"/>
              </a:ext>
            </a:extLst>
          </p:cNvPr>
          <p:cNvCxnSpPr/>
          <p:nvPr userDrawn="1"/>
        </p:nvCxnSpPr>
        <p:spPr>
          <a:xfrm>
            <a:off x="3983216" y="3523892"/>
            <a:ext cx="1586571" cy="0"/>
          </a:xfrm>
          <a:prstGeom prst="line">
            <a:avLst/>
          </a:prstGeom>
          <a:ln>
            <a:solidFill>
              <a:srgbClr val="0E3C57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D4D132A0-60BE-4620-985E-D7FB46DFDF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387" y="2492546"/>
            <a:ext cx="1586571" cy="880374"/>
          </a:xfrm>
        </p:spPr>
        <p:txBody>
          <a:bodyPr>
            <a:normAutofit/>
          </a:bodyPr>
          <a:lstStyle>
            <a:lvl1pPr marL="0" indent="0" algn="ctr">
              <a:buNone/>
              <a:defRPr sz="4800" b="1"/>
            </a:lvl1pPr>
          </a:lstStyle>
          <a:p>
            <a:pPr lvl="0"/>
            <a:r>
              <a:rPr lang="en-US" dirty="0"/>
              <a:t>25%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15E92890-C5F4-405A-A5A1-B42C72117F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19387" y="3639868"/>
            <a:ext cx="1586571" cy="880374"/>
          </a:xfrm>
        </p:spPr>
        <p:txBody>
          <a:bodyPr>
            <a:noAutofit/>
          </a:bodyPr>
          <a:lstStyle>
            <a:lvl1pPr marL="0" indent="0" algn="ctr">
              <a:buNone/>
              <a:defRPr sz="1400" b="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id </a:t>
            </a:r>
            <a:r>
              <a:rPr lang="en-US" dirty="0" err="1"/>
              <a:t>congue</a:t>
            </a:r>
            <a:r>
              <a:rPr lang="en-US" dirty="0"/>
              <a:t> sententiae </a:t>
            </a:r>
            <a:r>
              <a:rPr lang="en-US" dirty="0" err="1"/>
              <a:t>mea</a:t>
            </a:r>
            <a:r>
              <a:rPr lang="en-US" dirty="0"/>
              <a:t>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5A8F567-7BAE-41A2-99F5-B169628AA1C2}"/>
              </a:ext>
            </a:extLst>
          </p:cNvPr>
          <p:cNvCxnSpPr/>
          <p:nvPr userDrawn="1"/>
        </p:nvCxnSpPr>
        <p:spPr>
          <a:xfrm>
            <a:off x="6519387" y="3523892"/>
            <a:ext cx="1586571" cy="0"/>
          </a:xfrm>
          <a:prstGeom prst="line">
            <a:avLst/>
          </a:prstGeom>
          <a:ln>
            <a:solidFill>
              <a:srgbClr val="0E3C57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FC052CEB-232C-45B2-8852-9423E5EE4F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69247" y="2492546"/>
            <a:ext cx="1586571" cy="880374"/>
          </a:xfrm>
        </p:spPr>
        <p:txBody>
          <a:bodyPr>
            <a:normAutofit/>
          </a:bodyPr>
          <a:lstStyle>
            <a:lvl1pPr marL="0" indent="0" algn="ctr">
              <a:buNone/>
              <a:defRPr sz="4800" b="1"/>
            </a:lvl1pPr>
          </a:lstStyle>
          <a:p>
            <a:pPr lvl="0"/>
            <a:r>
              <a:rPr lang="en-US" dirty="0"/>
              <a:t>25%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7797CF7E-6814-4D1B-9699-E86BF53769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69247" y="3639868"/>
            <a:ext cx="1586571" cy="880374"/>
          </a:xfrm>
        </p:spPr>
        <p:txBody>
          <a:bodyPr>
            <a:noAutofit/>
          </a:bodyPr>
          <a:lstStyle>
            <a:lvl1pPr marL="0" indent="0" algn="ctr">
              <a:buNone/>
              <a:defRPr sz="1400" b="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id </a:t>
            </a:r>
            <a:r>
              <a:rPr lang="en-US" dirty="0" err="1"/>
              <a:t>congue</a:t>
            </a:r>
            <a:r>
              <a:rPr lang="en-US" dirty="0"/>
              <a:t> sententiae </a:t>
            </a:r>
            <a:r>
              <a:rPr lang="en-US" dirty="0" err="1"/>
              <a:t>mea</a:t>
            </a:r>
            <a:r>
              <a:rPr lang="en-US" dirty="0"/>
              <a:t>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9CC1B2A-1F3D-497F-B86A-9FC66E2E39DF}"/>
              </a:ext>
            </a:extLst>
          </p:cNvPr>
          <p:cNvCxnSpPr/>
          <p:nvPr userDrawn="1"/>
        </p:nvCxnSpPr>
        <p:spPr>
          <a:xfrm>
            <a:off x="9069247" y="3523892"/>
            <a:ext cx="1586571" cy="0"/>
          </a:xfrm>
          <a:prstGeom prst="line">
            <a:avLst/>
          </a:prstGeom>
          <a:ln>
            <a:solidFill>
              <a:srgbClr val="0E3C57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973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iss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8234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CE6A7-3FD7-40A6-8031-90DF0B554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CFC9A-14BB-4BD1-B5FA-471B70406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08DA1AA-B818-43FB-8A1E-155BF99DE5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5838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828F9-BBE6-48F5-BAE8-DA46C361F554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007E5BF-0B07-4C7E-9AD5-754C5F9E22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9808" y="5838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DB30CE0-8060-49E3-A592-7F9B551D95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8510" y="5821680"/>
            <a:ext cx="12148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39D15-1250-400B-8271-CD2509993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69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E73A7-D3C4-4B50-B00F-E0C55CC0F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4CF9BD-23ED-48E2-918E-A59471198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9867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A0B2E-868D-4BF7-B76E-0AFEFE939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E88E7-58FB-455B-88CD-FF9E56821E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960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A9C117-05D9-4CF2-B9ED-82E010C598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9605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448D91A-6884-42F3-A098-6FE7D7614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38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828F9-BBE6-48F5-BAE8-DA46C361F554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ED8C43D-CF6A-452A-AD7F-3B89785718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9808" y="5838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188DC4F-1B74-42DA-9F32-87B1B43E6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8510" y="5821680"/>
            <a:ext cx="12148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39D15-1250-400B-8271-CD2509993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48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F1352-E02A-48EE-8B69-1A8B35177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9E6604-596D-470F-9029-DA079BF46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8A36CA-009D-4D5C-B92A-FC78CD5D0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33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A25582-8153-4D5A-856A-C28D01F7A1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265373-5DAE-4C47-9C9E-79F56C143B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33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F371D90-198E-4165-B4D3-93782C428E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38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828F9-BBE6-48F5-BAE8-DA46C361F554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9A87080-8ED8-4BCB-AA92-CC40DE8C2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79808" y="5838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F79E2A0-76CC-4DB5-8746-D334C2DEB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58510" y="5821680"/>
            <a:ext cx="12148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39D15-1250-400B-8271-CD2509993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67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1494F-0B77-4EA3-89F7-FFE5616CB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6823C4E-D05F-4172-B42D-781BC3EECE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5838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828F9-BBE6-48F5-BAE8-DA46C361F554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4134E5C-4183-4FCB-9FD9-82691BA0D1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9808" y="5838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4A25A28-2644-4BC2-81F8-7802D706E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8510" y="5821680"/>
            <a:ext cx="12148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39D15-1250-400B-8271-CD250999362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62A782A-12B0-4EDA-B1C8-8DBAD0E4B5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1854200"/>
            <a:ext cx="3811588" cy="376237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C08B3C4-6F69-4DD4-9FCF-F8DB4DD58B8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5362" y="1854200"/>
            <a:ext cx="6548437" cy="3762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1860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Fu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B31F8A7-D15E-40B7-BBEB-BAA3052744C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5468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Screenshot</a:t>
            </a:r>
          </a:p>
        </p:txBody>
      </p:sp>
    </p:spTree>
    <p:extLst>
      <p:ext uri="{BB962C8B-B14F-4D97-AF65-F5344CB8AC3E}">
        <p14:creationId xmlns:p14="http://schemas.microsoft.com/office/powerpoint/2010/main" val="349978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Slide 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1494F-0B77-4EA3-89F7-FFE5616CB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6823C4E-D05F-4172-B42D-781BC3EECE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18604" y="5838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45828F9-BBE6-48F5-BAE8-DA46C361F554}" type="datetimeFigureOut">
              <a:rPr lang="en-US" smtClean="0"/>
              <a:pPr/>
              <a:t>8/16/2018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4134E5C-4183-4FCB-9FD9-82691BA0D1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60212" y="5838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4A25A28-2644-4BC2-81F8-7802D706E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8914" y="5821680"/>
            <a:ext cx="12148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3B39D15-1250-400B-8271-CD2509993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C08B3C4-6F69-4DD4-9FCF-F8DB4DD58B8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918604" y="1854200"/>
            <a:ext cx="8435196" cy="37623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5910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Slide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1494F-0B77-4EA3-89F7-FFE5616CB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6823C4E-D05F-4172-B42D-781BC3EECE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18604" y="5838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45828F9-BBE6-48F5-BAE8-DA46C361F554}" type="datetimeFigureOut">
              <a:rPr lang="en-US" smtClean="0"/>
              <a:pPr/>
              <a:t>8/16/2018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4134E5C-4183-4FCB-9FD9-82691BA0D1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60212" y="5838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4A25A28-2644-4BC2-81F8-7802D706E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8914" y="5821680"/>
            <a:ext cx="12148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3B39D15-1250-400B-8271-CD2509993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C08B3C4-6F69-4DD4-9FCF-F8DB4DD58B8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918604" y="1854200"/>
            <a:ext cx="8435196" cy="37623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7038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6A3027-0246-469E-8EFE-428A2C983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CABFD6-D213-475A-9E5B-0AEB18FF8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6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72064-7B57-4CA3-85C0-7CA71DE037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5838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828F9-BBE6-48F5-BAE8-DA46C361F554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4DEEF-7734-40C2-A9A5-9DE230F9F3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9808" y="5838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B036C-865A-48EC-888F-8A8CF1D539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8510" y="5821680"/>
            <a:ext cx="12148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39D15-1250-400B-8271-CD2509993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684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63" r:id="rId11"/>
    <p:sldLayoutId id="2147483656" r:id="rId12"/>
    <p:sldLayoutId id="2147483657" r:id="rId13"/>
    <p:sldLayoutId id="2147483658" r:id="rId14"/>
    <p:sldLayoutId id="2147483664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383BA1D-65C2-45BB-B628-1498FECE7A78}"/>
              </a:ext>
            </a:extLst>
          </p:cNvPr>
          <p:cNvSpPr txBox="1">
            <a:spLocks/>
          </p:cNvSpPr>
          <p:nvPr/>
        </p:nvSpPr>
        <p:spPr>
          <a:xfrm>
            <a:off x="2171300" y="2762050"/>
            <a:ext cx="8263466" cy="1845734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/>
              <a:t>Presentation 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1586A4D-9464-4029-8EE9-2BDB3D9A4F8B}"/>
              </a:ext>
            </a:extLst>
          </p:cNvPr>
          <p:cNvSpPr txBox="1">
            <a:spLocks/>
          </p:cNvSpPr>
          <p:nvPr/>
        </p:nvSpPr>
        <p:spPr>
          <a:xfrm>
            <a:off x="2171300" y="4607785"/>
            <a:ext cx="8263466" cy="16679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Session Number #####</a:t>
            </a:r>
          </a:p>
          <a:p>
            <a:pPr marL="0" indent="0" algn="ctr">
              <a:buNone/>
            </a:pPr>
            <a:r>
              <a:rPr lang="en-US" dirty="0"/>
              <a:t>March ##, 2019</a:t>
            </a:r>
          </a:p>
        </p:txBody>
      </p:sp>
    </p:spTree>
    <p:extLst>
      <p:ext uri="{BB962C8B-B14F-4D97-AF65-F5344CB8AC3E}">
        <p14:creationId xmlns:p14="http://schemas.microsoft.com/office/powerpoint/2010/main" val="3360892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0688152-03B4-4E92-A481-8DFA89E286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16" y="633382"/>
            <a:ext cx="3720221" cy="520831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1B0415-7E65-41AB-A525-F8A92CF5F473}"/>
              </a:ext>
            </a:extLst>
          </p:cNvPr>
          <p:cNvSpPr txBox="1"/>
          <p:nvPr/>
        </p:nvSpPr>
        <p:spPr>
          <a:xfrm>
            <a:off x="5063703" y="919670"/>
            <a:ext cx="5365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Presenter Name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2A2560-42AE-49E7-833E-26C11E2CA74A}"/>
              </a:ext>
            </a:extLst>
          </p:cNvPr>
          <p:cNvSpPr txBox="1"/>
          <p:nvPr/>
        </p:nvSpPr>
        <p:spPr>
          <a:xfrm>
            <a:off x="5063704" y="1589740"/>
            <a:ext cx="53656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Job Title</a:t>
            </a:r>
          </a:p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Institution</a:t>
            </a:r>
          </a:p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email@address.com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C0DF6A-0602-45A9-9536-D2320AEF7D29}"/>
              </a:ext>
            </a:extLst>
          </p:cNvPr>
          <p:cNvSpPr txBox="1"/>
          <p:nvPr/>
        </p:nvSpPr>
        <p:spPr>
          <a:xfrm>
            <a:off x="5063702" y="3157268"/>
            <a:ext cx="5365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Co-Presenter Name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1EB314-D890-49E1-82C4-0273EC14F81C}"/>
              </a:ext>
            </a:extLst>
          </p:cNvPr>
          <p:cNvSpPr txBox="1"/>
          <p:nvPr/>
        </p:nvSpPr>
        <p:spPr>
          <a:xfrm>
            <a:off x="5063703" y="3803599"/>
            <a:ext cx="53656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Job Title</a:t>
            </a:r>
          </a:p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Institution</a:t>
            </a:r>
          </a:p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email@address.com</a:t>
            </a:r>
          </a:p>
        </p:txBody>
      </p:sp>
    </p:spTree>
    <p:extLst>
      <p:ext uri="{BB962C8B-B14F-4D97-AF65-F5344CB8AC3E}">
        <p14:creationId xmlns:p14="http://schemas.microsoft.com/office/powerpoint/2010/main" val="2513432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3939A-F89A-4A65-9A95-4EAA864E41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Your Organization &amp; Oracle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F24B3B-23AC-455D-A4FF-1CD29FA4D3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If relevant, many organizations state their recent and current version and status with Oracle/PeopleSoft modules here</a:t>
            </a:r>
          </a:p>
        </p:txBody>
      </p:sp>
    </p:spTree>
    <p:extLst>
      <p:ext uri="{BB962C8B-B14F-4D97-AF65-F5344CB8AC3E}">
        <p14:creationId xmlns:p14="http://schemas.microsoft.com/office/powerpoint/2010/main" val="2937845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C855815F-CA01-4C03-83BD-526725F79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7759" y="457200"/>
            <a:ext cx="3932237" cy="1600200"/>
          </a:xfrm>
        </p:spPr>
        <p:txBody>
          <a:bodyPr/>
          <a:lstStyle/>
          <a:p>
            <a:r>
              <a:rPr lang="en-US" dirty="0"/>
              <a:t>Start Adding New Slides Here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051DD61-7D85-4F7C-BF02-00543CD4536F}"/>
              </a:ext>
            </a:extLst>
          </p:cNvPr>
          <p:cNvSpPr txBox="1">
            <a:spLocks/>
          </p:cNvSpPr>
          <p:nvPr/>
        </p:nvSpPr>
        <p:spPr>
          <a:xfrm>
            <a:off x="4347759" y="2057400"/>
            <a:ext cx="5394757" cy="3811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Slide templates available in multiple layouts, select any from the Alliance 2019 theme.</a:t>
            </a:r>
          </a:p>
          <a:p>
            <a:r>
              <a:rPr lang="en-US" sz="2000" dirty="0"/>
              <a:t>We ask that you: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B39D23-F992-4BE1-A203-FD25DDE223E2}"/>
              </a:ext>
            </a:extLst>
          </p:cNvPr>
          <p:cNvSpPr txBox="1"/>
          <p:nvPr/>
        </p:nvSpPr>
        <p:spPr>
          <a:xfrm>
            <a:off x="5042263" y="5808257"/>
            <a:ext cx="2103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Update the slides 1-3</a:t>
            </a:r>
          </a:p>
          <a:p>
            <a:endParaRPr lang="en-US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B87B92-31EB-4283-B114-6ECB4C44CE6C}"/>
              </a:ext>
            </a:extLst>
          </p:cNvPr>
          <p:cNvSpPr txBox="1"/>
          <p:nvPr/>
        </p:nvSpPr>
        <p:spPr>
          <a:xfrm>
            <a:off x="7138173" y="5808257"/>
            <a:ext cx="1939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And keep the last three slides in your presentation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5E3A17A-8457-4B51-9958-81CFC75592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" b="-1543"/>
          <a:stretch/>
        </p:blipFill>
        <p:spPr>
          <a:xfrm>
            <a:off x="5145302" y="3148802"/>
            <a:ext cx="1617015" cy="26594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AD39EA0-0272-4889-B14B-564D43015C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290" y="3142212"/>
            <a:ext cx="1584183" cy="261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04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3939A-F89A-4A65-9A95-4EAA864E41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F24B3B-23AC-455D-A4FF-1CD29FA4D3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Or send to email@address.com</a:t>
            </a:r>
          </a:p>
        </p:txBody>
      </p:sp>
    </p:spTree>
    <p:extLst>
      <p:ext uri="{BB962C8B-B14F-4D97-AF65-F5344CB8AC3E}">
        <p14:creationId xmlns:p14="http://schemas.microsoft.com/office/powerpoint/2010/main" val="1837328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CACC6-BF98-40A8-9473-AD831058E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2979" y="734351"/>
            <a:ext cx="6172200" cy="483424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E66283"/>
                </a:solidFill>
              </a:rPr>
              <a:t>Complete your session survey!</a:t>
            </a:r>
          </a:p>
          <a:p>
            <a:r>
              <a:rPr lang="en-US" sz="2400" dirty="0">
                <a:solidFill>
                  <a:schemeClr val="tx2"/>
                </a:solidFill>
              </a:rPr>
              <a:t>Open the HEUG Events App on your phone, tablet, or laptop</a:t>
            </a:r>
          </a:p>
          <a:p>
            <a:r>
              <a:rPr lang="en-US" sz="2400" dirty="0">
                <a:solidFill>
                  <a:schemeClr val="tx2"/>
                </a:solidFill>
              </a:rPr>
              <a:t>Click on this session in your schedule.</a:t>
            </a:r>
          </a:p>
          <a:p>
            <a:r>
              <a:rPr lang="en-US" sz="2400" dirty="0">
                <a:solidFill>
                  <a:schemeClr val="tx2"/>
                </a:solidFill>
              </a:rPr>
              <a:t>Then click the "Resources" button and "Survey“</a:t>
            </a:r>
            <a:br>
              <a:rPr lang="en-US" sz="2400" dirty="0">
                <a:solidFill>
                  <a:schemeClr val="tx2"/>
                </a:solidFill>
              </a:rPr>
            </a:br>
            <a:r>
              <a:rPr lang="en-US" sz="1800" i="1" dirty="0">
                <a:solidFill>
                  <a:schemeClr val="tx2"/>
                </a:solidFill>
              </a:rPr>
              <a:t>You will be required to login once with your </a:t>
            </a:r>
            <a:r>
              <a:rPr lang="en-US" sz="1800" i="1" dirty="0" err="1">
                <a:solidFill>
                  <a:schemeClr val="tx2"/>
                </a:solidFill>
              </a:rPr>
              <a:t>Eventsential</a:t>
            </a:r>
            <a:r>
              <a:rPr lang="en-US" sz="1800" i="1" dirty="0">
                <a:solidFill>
                  <a:schemeClr val="tx2"/>
                </a:solidFill>
              </a:rPr>
              <a:t> username and password.</a:t>
            </a:r>
            <a:endParaRPr lang="en-US" i="1" dirty="0">
              <a:solidFill>
                <a:schemeClr val="tx2"/>
              </a:solidFill>
            </a:endParaRPr>
          </a:p>
        </p:txBody>
      </p:sp>
      <p:pic>
        <p:nvPicPr>
          <p:cNvPr id="10" name="Picture Placeholder 10">
            <a:extLst>
              <a:ext uri="{FF2B5EF4-FFF2-40B4-BE49-F238E27FC236}">
                <a16:creationId xmlns:a16="http://schemas.microsoft.com/office/drawing/2014/main" id="{E1861FF3-BB75-42C7-BDE8-5FC80242D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9" r="27339"/>
          <a:stretch>
            <a:fillRect/>
          </a:stretch>
        </p:blipFill>
        <p:spPr>
          <a:xfrm>
            <a:off x="839788" y="720455"/>
            <a:ext cx="3932237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384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383BA1D-65C2-45BB-B628-1498FECE7A78}"/>
              </a:ext>
            </a:extLst>
          </p:cNvPr>
          <p:cNvSpPr txBox="1">
            <a:spLocks/>
          </p:cNvSpPr>
          <p:nvPr/>
        </p:nvSpPr>
        <p:spPr>
          <a:xfrm>
            <a:off x="2171300" y="2762050"/>
            <a:ext cx="8263466" cy="1845734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/>
              <a:t>Thank you!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1586A4D-9464-4029-8EE9-2BDB3D9A4F8B}"/>
              </a:ext>
            </a:extLst>
          </p:cNvPr>
          <p:cNvSpPr txBox="1">
            <a:spLocks/>
          </p:cNvSpPr>
          <p:nvPr/>
        </p:nvSpPr>
        <p:spPr>
          <a:xfrm>
            <a:off x="2171300" y="4607785"/>
            <a:ext cx="8263466" cy="16679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This presentation and all Alliance 2019 presentations are available for download from the Conference site at</a:t>
            </a:r>
            <a:br>
              <a:rPr lang="en-US" dirty="0"/>
            </a:br>
            <a:r>
              <a:rPr lang="en-US" dirty="0"/>
              <a:t>www.alliance-conference.com </a:t>
            </a:r>
          </a:p>
        </p:txBody>
      </p:sp>
    </p:spTree>
    <p:extLst>
      <p:ext uri="{BB962C8B-B14F-4D97-AF65-F5344CB8AC3E}">
        <p14:creationId xmlns:p14="http://schemas.microsoft.com/office/powerpoint/2010/main" val="1599384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0270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155</Words>
  <Application>Microsoft Office PowerPoint</Application>
  <PresentationFormat>Widescreen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Your Organization &amp; Oracle</vt:lpstr>
      <vt:lpstr>Start Adding New Slides Here</vt:lpstr>
      <vt:lpstr>Questions?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Ewing</dc:creator>
  <cp:lastModifiedBy>Amy Ewing</cp:lastModifiedBy>
  <cp:revision>7</cp:revision>
  <dcterms:created xsi:type="dcterms:W3CDTF">2018-08-16T16:58:54Z</dcterms:created>
  <dcterms:modified xsi:type="dcterms:W3CDTF">2018-08-16T17:54:03Z</dcterms:modified>
</cp:coreProperties>
</file>